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emf" ContentType="image/x-emf"/>
  <Default Extension="rels" ContentType="application/vnd.openxmlformats-package.relationships+xml"/>
  <Default Extension="xml" ContentType="application/xml"/>
  <Default Extension="tif" ContentType="image/tif"/>
  <Default Extension="vml" ContentType="application/vnd.openxmlformats-officedocument.vmlDrawing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Masters/slideMaster1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3.xml" ContentType="application/vnd.openxmlformats-officedocument.theme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theme/theme4.xml" ContentType="application/vnd.openxmlformats-officedocument.theme+xml"/>
  <Override PartName="/ppt/theme/themeOverride1.xml" ContentType="application/vnd.openxmlformats-officedocument.themeOverride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theme/theme5.xml" ContentType="application/vnd.openxmlformats-officedocument.theme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theme/theme6.xml" ContentType="application/vnd.openxmlformats-officedocument.theme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theme/theme7.xml" ContentType="application/vnd.openxmlformats-officedocument.theme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theme/theme8.xml" ContentType="application/vnd.openxmlformats-officedocument.theme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theme/theme9.xml" ContentType="application/vnd.openxmlformats-officedocument.theme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theme/theme10.xml" ContentType="application/vnd.openxmlformats-officedocument.theme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theme/theme11.xml" ContentType="application/vnd.openxmlformats-officedocument.theme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theme/theme12.xml" ContentType="application/vnd.openxmlformats-officedocument.theme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theme/theme13.xml" ContentType="application/vnd.openxmlformats-officedocument.theme+xml"/>
  <Override PartName="/ppt/slideLayouts/slideLayout149.xml" ContentType="application/vnd.openxmlformats-officedocument.presentationml.slideLayout+xml"/>
  <Override PartName="/ppt/slideLayouts/slideLayout15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Layouts/slideLayout154.xml" ContentType="application/vnd.openxmlformats-officedocument.presentationml.slideLayout+xml"/>
  <Override PartName="/ppt/slideLayouts/slideLayout155.xml" ContentType="application/vnd.openxmlformats-officedocument.presentationml.slideLayout+xml"/>
  <Override PartName="/ppt/slideLayouts/slideLayout156.xml" ContentType="application/vnd.openxmlformats-officedocument.presentationml.slideLayout+xml"/>
  <Override PartName="/ppt/slideLayouts/slideLayout157.xml" ContentType="application/vnd.openxmlformats-officedocument.presentationml.slideLayout+xml"/>
  <Override PartName="/ppt/slideLayouts/slideLayout158.xml" ContentType="application/vnd.openxmlformats-officedocument.presentationml.slideLayout+xml"/>
  <Override PartName="/ppt/slideLayouts/slideLayout159.xml" ContentType="application/vnd.openxmlformats-officedocument.presentationml.slideLayout+xml"/>
  <Override PartName="/ppt/slideLayouts/slideLayout160.xml" ContentType="application/vnd.openxmlformats-officedocument.presentationml.slideLayout+xml"/>
  <Override PartName="/ppt/theme/theme14.xml" ContentType="application/vnd.openxmlformats-officedocument.theme+xml"/>
  <Override PartName="/ppt/theme/theme1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notesSlides/notesSlide9.xml" ContentType="application/vnd.openxmlformats-officedocument.presentationml.notesSlide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notesSlides/notesSlide10.xml" ContentType="application/vnd.openxmlformats-officedocument.presentationml.notesSlide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notesSlides/notesSlide11.xml" ContentType="application/vnd.openxmlformats-officedocument.presentationml.notesSlide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notesSlides/notesSlide12.xml" ContentType="application/vnd.openxmlformats-officedocument.presentationml.notesSlide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notesSlides/notesSlide13.xml" ContentType="application/vnd.openxmlformats-officedocument.presentationml.notesSlide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notesSlides/notesSlide14.xml" ContentType="application/vnd.openxmlformats-officedocument.presentationml.notesSlide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notesSlides/notesSlide15.xml" ContentType="application/vnd.openxmlformats-officedocument.presentationml.notesSlide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notesSlides/notesSlide16.xml" ContentType="application/vnd.openxmlformats-officedocument.presentationml.notesSlide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notesSlides/notesSlide19.xml" ContentType="application/vnd.openxmlformats-officedocument.presentationml.notesSlide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notesSlides/notesSlide20.xml" ContentType="application/vnd.openxmlformats-officedocument.presentationml.notesSlide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notesSlides/notesSlide21.xml" ContentType="application/vnd.openxmlformats-officedocument.presentationml.notesSlide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notesSlides/notesSlide22.xml" ContentType="application/vnd.openxmlformats-officedocument.presentationml.notesSlide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notesSlides/notesSlide23.xml" ContentType="application/vnd.openxmlformats-officedocument.presentationml.notesSlide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notesSlides/notesSlide24.xml" ContentType="application/vnd.openxmlformats-officedocument.presentationml.notesSlide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notesSlides/notesSlide25.xml" ContentType="application/vnd.openxmlformats-officedocument.presentationml.notesSlide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notesSlides/notesSlide26.xml" ContentType="application/vnd.openxmlformats-officedocument.presentationml.notesSlide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notesSlides/notesSlide27.xml" ContentType="application/vnd.openxmlformats-officedocument.presentationml.notesSlide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notesSlides/notesSlide28.xml" ContentType="application/vnd.openxmlformats-officedocument.presentationml.notesSlide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notesSlides/notesSlide29.xml" ContentType="application/vnd.openxmlformats-officedocument.presentationml.notesSlide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notesSlides/notesSlide30.xml" ContentType="application/vnd.openxmlformats-officedocument.presentationml.notesSlide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notesSlides/notesSlide31.xml" ContentType="application/vnd.openxmlformats-officedocument.presentationml.notesSlide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notesSlides/notesSlide32.xml" ContentType="application/vnd.openxmlformats-officedocument.presentationml.notesSlide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777" r:id="rId2"/>
    <p:sldMasterId id="2147483955" r:id="rId3"/>
    <p:sldMasterId id="2147483980" r:id="rId4"/>
    <p:sldMasterId id="2147483993" r:id="rId5"/>
    <p:sldMasterId id="2147484859" r:id="rId6"/>
    <p:sldMasterId id="2147484969" r:id="rId7"/>
    <p:sldMasterId id="2147484995" r:id="rId8"/>
    <p:sldMasterId id="2147485008" r:id="rId9"/>
    <p:sldMasterId id="2147485376" r:id="rId10"/>
    <p:sldMasterId id="2147485414" r:id="rId11"/>
    <p:sldMasterId id="2147485518" r:id="rId12"/>
    <p:sldMasterId id="2147485556" r:id="rId13"/>
    <p:sldMasterId id="2147485569" r:id="rId14"/>
  </p:sldMasterIdLst>
  <p:notesMasterIdLst>
    <p:notesMasterId r:id="rId131"/>
  </p:notesMasterIdLst>
  <p:sldIdLst>
    <p:sldId id="284" r:id="rId15"/>
    <p:sldId id="949" r:id="rId16"/>
    <p:sldId id="5188" r:id="rId17"/>
    <p:sldId id="5189" r:id="rId18"/>
    <p:sldId id="1111" r:id="rId19"/>
    <p:sldId id="1114" r:id="rId20"/>
    <p:sldId id="1115" r:id="rId21"/>
    <p:sldId id="1116" r:id="rId22"/>
    <p:sldId id="1117" r:id="rId23"/>
    <p:sldId id="1118" r:id="rId24"/>
    <p:sldId id="1119" r:id="rId25"/>
    <p:sldId id="1120" r:id="rId26"/>
    <p:sldId id="1121" r:id="rId27"/>
    <p:sldId id="1122" r:id="rId28"/>
    <p:sldId id="1123" r:id="rId29"/>
    <p:sldId id="1124" r:id="rId30"/>
    <p:sldId id="1125" r:id="rId31"/>
    <p:sldId id="1126" r:id="rId32"/>
    <p:sldId id="1127" r:id="rId33"/>
    <p:sldId id="1128" r:id="rId34"/>
    <p:sldId id="1129" r:id="rId35"/>
    <p:sldId id="1130" r:id="rId36"/>
    <p:sldId id="1131" r:id="rId37"/>
    <p:sldId id="1132" r:id="rId38"/>
    <p:sldId id="1133" r:id="rId39"/>
    <p:sldId id="1134" r:id="rId40"/>
    <p:sldId id="1135" r:id="rId41"/>
    <p:sldId id="1136" r:id="rId42"/>
    <p:sldId id="5186" r:id="rId43"/>
    <p:sldId id="1137" r:id="rId44"/>
    <p:sldId id="1138" r:id="rId45"/>
    <p:sldId id="1139" r:id="rId46"/>
    <p:sldId id="1140" r:id="rId47"/>
    <p:sldId id="1141" r:id="rId48"/>
    <p:sldId id="1142" r:id="rId49"/>
    <p:sldId id="1143" r:id="rId50"/>
    <p:sldId id="1144" r:id="rId51"/>
    <p:sldId id="1145" r:id="rId52"/>
    <p:sldId id="1146" r:id="rId53"/>
    <p:sldId id="1147" r:id="rId54"/>
    <p:sldId id="1148" r:id="rId55"/>
    <p:sldId id="1149" r:id="rId56"/>
    <p:sldId id="1150" r:id="rId57"/>
    <p:sldId id="1175" r:id="rId58"/>
    <p:sldId id="1181" r:id="rId59"/>
    <p:sldId id="1178" r:id="rId60"/>
    <p:sldId id="1174" r:id="rId61"/>
    <p:sldId id="1152" r:id="rId62"/>
    <p:sldId id="1153" r:id="rId63"/>
    <p:sldId id="1154" r:id="rId64"/>
    <p:sldId id="1155" r:id="rId65"/>
    <p:sldId id="1156" r:id="rId66"/>
    <p:sldId id="1157" r:id="rId67"/>
    <p:sldId id="1158" r:id="rId68"/>
    <p:sldId id="1159" r:id="rId69"/>
    <p:sldId id="1160" r:id="rId70"/>
    <p:sldId id="1161" r:id="rId71"/>
    <p:sldId id="1162" r:id="rId72"/>
    <p:sldId id="1163" r:id="rId73"/>
    <p:sldId id="1164" r:id="rId74"/>
    <p:sldId id="1165" r:id="rId75"/>
    <p:sldId id="1166" r:id="rId76"/>
    <p:sldId id="1167" r:id="rId77"/>
    <p:sldId id="1168" r:id="rId78"/>
    <p:sldId id="1169" r:id="rId79"/>
    <p:sldId id="1170" r:id="rId80"/>
    <p:sldId id="1171" r:id="rId81"/>
    <p:sldId id="5177" r:id="rId82"/>
    <p:sldId id="5178" r:id="rId83"/>
    <p:sldId id="5179" r:id="rId84"/>
    <p:sldId id="5180" r:id="rId85"/>
    <p:sldId id="1250" r:id="rId86"/>
    <p:sldId id="1251" r:id="rId87"/>
    <p:sldId id="1252" r:id="rId88"/>
    <p:sldId id="1253" r:id="rId89"/>
    <p:sldId id="5181" r:id="rId90"/>
    <p:sldId id="1254" r:id="rId91"/>
    <p:sldId id="1255" r:id="rId92"/>
    <p:sldId id="1256" r:id="rId93"/>
    <p:sldId id="1257" r:id="rId94"/>
    <p:sldId id="1258" r:id="rId95"/>
    <p:sldId id="1259" r:id="rId96"/>
    <p:sldId id="5182" r:id="rId97"/>
    <p:sldId id="1260" r:id="rId98"/>
    <p:sldId id="1261" r:id="rId99"/>
    <p:sldId id="1263" r:id="rId100"/>
    <p:sldId id="5183" r:id="rId101"/>
    <p:sldId id="1264" r:id="rId102"/>
    <p:sldId id="1265" r:id="rId103"/>
    <p:sldId id="1266" r:id="rId104"/>
    <p:sldId id="1179" r:id="rId105"/>
    <p:sldId id="1267" r:id="rId106"/>
    <p:sldId id="5184" r:id="rId107"/>
    <p:sldId id="1268" r:id="rId108"/>
    <p:sldId id="1269" r:id="rId109"/>
    <p:sldId id="1270" r:id="rId110"/>
    <p:sldId id="1271" r:id="rId111"/>
    <p:sldId id="1186" r:id="rId112"/>
    <p:sldId id="1187" r:id="rId113"/>
    <p:sldId id="1188" r:id="rId114"/>
    <p:sldId id="1189" r:id="rId115"/>
    <p:sldId id="1272" r:id="rId116"/>
    <p:sldId id="1273" r:id="rId117"/>
    <p:sldId id="1274" r:id="rId118"/>
    <p:sldId id="1275" r:id="rId119"/>
    <p:sldId id="1276" r:id="rId120"/>
    <p:sldId id="1195" r:id="rId121"/>
    <p:sldId id="1277" r:id="rId122"/>
    <p:sldId id="1278" r:id="rId123"/>
    <p:sldId id="1279" r:id="rId124"/>
    <p:sldId id="1280" r:id="rId125"/>
    <p:sldId id="1281" r:id="rId126"/>
    <p:sldId id="1201" r:id="rId127"/>
    <p:sldId id="1202" r:id="rId128"/>
    <p:sldId id="5187" r:id="rId129"/>
    <p:sldId id="1182" r:id="rId130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432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016"/>
    <p:restoredTop sz="94669"/>
  </p:normalViewPr>
  <p:slideViewPr>
    <p:cSldViewPr snapToGrid="0">
      <p:cViewPr varScale="1">
        <p:scale>
          <a:sx n="87" d="100"/>
          <a:sy n="87" d="100"/>
        </p:scale>
        <p:origin x="1064" y="20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17" Type="http://schemas.openxmlformats.org/officeDocument/2006/relationships/slide" Target="slides/slide103.xml"/><Relationship Id="rId21" Type="http://schemas.openxmlformats.org/officeDocument/2006/relationships/slide" Target="slides/slide7.xml"/><Relationship Id="rId42" Type="http://schemas.openxmlformats.org/officeDocument/2006/relationships/slide" Target="slides/slide28.xml"/><Relationship Id="rId63" Type="http://schemas.openxmlformats.org/officeDocument/2006/relationships/slide" Target="slides/slide49.xml"/><Relationship Id="rId84" Type="http://schemas.openxmlformats.org/officeDocument/2006/relationships/slide" Target="slides/slide70.xml"/><Relationship Id="rId16" Type="http://schemas.openxmlformats.org/officeDocument/2006/relationships/slide" Target="slides/slide2.xml"/><Relationship Id="rId107" Type="http://schemas.openxmlformats.org/officeDocument/2006/relationships/slide" Target="slides/slide93.xml"/><Relationship Id="rId11" Type="http://schemas.openxmlformats.org/officeDocument/2006/relationships/slideMaster" Target="slideMasters/slideMaster11.xml"/><Relationship Id="rId32" Type="http://schemas.openxmlformats.org/officeDocument/2006/relationships/slide" Target="slides/slide18.xml"/><Relationship Id="rId37" Type="http://schemas.openxmlformats.org/officeDocument/2006/relationships/slide" Target="slides/slide23.xml"/><Relationship Id="rId53" Type="http://schemas.openxmlformats.org/officeDocument/2006/relationships/slide" Target="slides/slide39.xml"/><Relationship Id="rId58" Type="http://schemas.openxmlformats.org/officeDocument/2006/relationships/slide" Target="slides/slide44.xml"/><Relationship Id="rId74" Type="http://schemas.openxmlformats.org/officeDocument/2006/relationships/slide" Target="slides/slide60.xml"/><Relationship Id="rId79" Type="http://schemas.openxmlformats.org/officeDocument/2006/relationships/slide" Target="slides/slide65.xml"/><Relationship Id="rId102" Type="http://schemas.openxmlformats.org/officeDocument/2006/relationships/slide" Target="slides/slide88.xml"/><Relationship Id="rId123" Type="http://schemas.openxmlformats.org/officeDocument/2006/relationships/slide" Target="slides/slide109.xml"/><Relationship Id="rId128" Type="http://schemas.openxmlformats.org/officeDocument/2006/relationships/slide" Target="slides/slide114.xml"/><Relationship Id="rId5" Type="http://schemas.openxmlformats.org/officeDocument/2006/relationships/slideMaster" Target="slideMasters/slideMaster5.xml"/><Relationship Id="rId90" Type="http://schemas.openxmlformats.org/officeDocument/2006/relationships/slide" Target="slides/slide76.xml"/><Relationship Id="rId95" Type="http://schemas.openxmlformats.org/officeDocument/2006/relationships/slide" Target="slides/slide81.xml"/><Relationship Id="rId22" Type="http://schemas.openxmlformats.org/officeDocument/2006/relationships/slide" Target="slides/slide8.xml"/><Relationship Id="rId27" Type="http://schemas.openxmlformats.org/officeDocument/2006/relationships/slide" Target="slides/slide13.xml"/><Relationship Id="rId43" Type="http://schemas.openxmlformats.org/officeDocument/2006/relationships/slide" Target="slides/slide29.xml"/><Relationship Id="rId48" Type="http://schemas.openxmlformats.org/officeDocument/2006/relationships/slide" Target="slides/slide34.xml"/><Relationship Id="rId64" Type="http://schemas.openxmlformats.org/officeDocument/2006/relationships/slide" Target="slides/slide50.xml"/><Relationship Id="rId69" Type="http://schemas.openxmlformats.org/officeDocument/2006/relationships/slide" Target="slides/slide55.xml"/><Relationship Id="rId113" Type="http://schemas.openxmlformats.org/officeDocument/2006/relationships/slide" Target="slides/slide99.xml"/><Relationship Id="rId118" Type="http://schemas.openxmlformats.org/officeDocument/2006/relationships/slide" Target="slides/slide104.xml"/><Relationship Id="rId134" Type="http://schemas.openxmlformats.org/officeDocument/2006/relationships/theme" Target="theme/theme1.xml"/><Relationship Id="rId80" Type="http://schemas.openxmlformats.org/officeDocument/2006/relationships/slide" Target="slides/slide66.xml"/><Relationship Id="rId85" Type="http://schemas.openxmlformats.org/officeDocument/2006/relationships/slide" Target="slides/slide71.xml"/><Relationship Id="rId12" Type="http://schemas.openxmlformats.org/officeDocument/2006/relationships/slideMaster" Target="slideMasters/slideMaster12.xml"/><Relationship Id="rId17" Type="http://schemas.openxmlformats.org/officeDocument/2006/relationships/slide" Target="slides/slide3.xml"/><Relationship Id="rId33" Type="http://schemas.openxmlformats.org/officeDocument/2006/relationships/slide" Target="slides/slide19.xml"/><Relationship Id="rId38" Type="http://schemas.openxmlformats.org/officeDocument/2006/relationships/slide" Target="slides/slide24.xml"/><Relationship Id="rId59" Type="http://schemas.openxmlformats.org/officeDocument/2006/relationships/slide" Target="slides/slide45.xml"/><Relationship Id="rId103" Type="http://schemas.openxmlformats.org/officeDocument/2006/relationships/slide" Target="slides/slide89.xml"/><Relationship Id="rId108" Type="http://schemas.openxmlformats.org/officeDocument/2006/relationships/slide" Target="slides/slide94.xml"/><Relationship Id="rId124" Type="http://schemas.openxmlformats.org/officeDocument/2006/relationships/slide" Target="slides/slide110.xml"/><Relationship Id="rId129" Type="http://schemas.openxmlformats.org/officeDocument/2006/relationships/slide" Target="slides/slide115.xml"/><Relationship Id="rId54" Type="http://schemas.openxmlformats.org/officeDocument/2006/relationships/slide" Target="slides/slide40.xml"/><Relationship Id="rId70" Type="http://schemas.openxmlformats.org/officeDocument/2006/relationships/slide" Target="slides/slide56.xml"/><Relationship Id="rId75" Type="http://schemas.openxmlformats.org/officeDocument/2006/relationships/slide" Target="slides/slide61.xml"/><Relationship Id="rId91" Type="http://schemas.openxmlformats.org/officeDocument/2006/relationships/slide" Target="slides/slide77.xml"/><Relationship Id="rId96" Type="http://schemas.openxmlformats.org/officeDocument/2006/relationships/slide" Target="slides/slide82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23" Type="http://schemas.openxmlformats.org/officeDocument/2006/relationships/slide" Target="slides/slide9.xml"/><Relationship Id="rId28" Type="http://schemas.openxmlformats.org/officeDocument/2006/relationships/slide" Target="slides/slide14.xml"/><Relationship Id="rId49" Type="http://schemas.openxmlformats.org/officeDocument/2006/relationships/slide" Target="slides/slide35.xml"/><Relationship Id="rId114" Type="http://schemas.openxmlformats.org/officeDocument/2006/relationships/slide" Target="slides/slide100.xml"/><Relationship Id="rId119" Type="http://schemas.openxmlformats.org/officeDocument/2006/relationships/slide" Target="slides/slide105.xml"/><Relationship Id="rId44" Type="http://schemas.openxmlformats.org/officeDocument/2006/relationships/slide" Target="slides/slide30.xml"/><Relationship Id="rId60" Type="http://schemas.openxmlformats.org/officeDocument/2006/relationships/slide" Target="slides/slide46.xml"/><Relationship Id="rId65" Type="http://schemas.openxmlformats.org/officeDocument/2006/relationships/slide" Target="slides/slide51.xml"/><Relationship Id="rId81" Type="http://schemas.openxmlformats.org/officeDocument/2006/relationships/slide" Target="slides/slide67.xml"/><Relationship Id="rId86" Type="http://schemas.openxmlformats.org/officeDocument/2006/relationships/slide" Target="slides/slide72.xml"/><Relationship Id="rId130" Type="http://schemas.openxmlformats.org/officeDocument/2006/relationships/slide" Target="slides/slide116.xml"/><Relationship Id="rId135" Type="http://schemas.openxmlformats.org/officeDocument/2006/relationships/tableStyles" Target="tableStyles.xml"/><Relationship Id="rId13" Type="http://schemas.openxmlformats.org/officeDocument/2006/relationships/slideMaster" Target="slideMasters/slideMaster13.xml"/><Relationship Id="rId18" Type="http://schemas.openxmlformats.org/officeDocument/2006/relationships/slide" Target="slides/slide4.xml"/><Relationship Id="rId39" Type="http://schemas.openxmlformats.org/officeDocument/2006/relationships/slide" Target="slides/slide25.xml"/><Relationship Id="rId109" Type="http://schemas.openxmlformats.org/officeDocument/2006/relationships/slide" Target="slides/slide95.xml"/><Relationship Id="rId34" Type="http://schemas.openxmlformats.org/officeDocument/2006/relationships/slide" Target="slides/slide20.xml"/><Relationship Id="rId50" Type="http://schemas.openxmlformats.org/officeDocument/2006/relationships/slide" Target="slides/slide36.xml"/><Relationship Id="rId55" Type="http://schemas.openxmlformats.org/officeDocument/2006/relationships/slide" Target="slides/slide41.xml"/><Relationship Id="rId76" Type="http://schemas.openxmlformats.org/officeDocument/2006/relationships/slide" Target="slides/slide62.xml"/><Relationship Id="rId97" Type="http://schemas.openxmlformats.org/officeDocument/2006/relationships/slide" Target="slides/slide83.xml"/><Relationship Id="rId104" Type="http://schemas.openxmlformats.org/officeDocument/2006/relationships/slide" Target="slides/slide90.xml"/><Relationship Id="rId120" Type="http://schemas.openxmlformats.org/officeDocument/2006/relationships/slide" Target="slides/slide106.xml"/><Relationship Id="rId125" Type="http://schemas.openxmlformats.org/officeDocument/2006/relationships/slide" Target="slides/slide111.xml"/><Relationship Id="rId7" Type="http://schemas.openxmlformats.org/officeDocument/2006/relationships/slideMaster" Target="slideMasters/slideMaster7.xml"/><Relationship Id="rId71" Type="http://schemas.openxmlformats.org/officeDocument/2006/relationships/slide" Target="slides/slide57.xml"/><Relationship Id="rId92" Type="http://schemas.openxmlformats.org/officeDocument/2006/relationships/slide" Target="slides/slide78.xml"/><Relationship Id="rId2" Type="http://schemas.openxmlformats.org/officeDocument/2006/relationships/slideMaster" Target="slideMasters/slideMaster2.xml"/><Relationship Id="rId29" Type="http://schemas.openxmlformats.org/officeDocument/2006/relationships/slide" Target="slides/slide15.xml"/><Relationship Id="rId24" Type="http://schemas.openxmlformats.org/officeDocument/2006/relationships/slide" Target="slides/slide10.xml"/><Relationship Id="rId40" Type="http://schemas.openxmlformats.org/officeDocument/2006/relationships/slide" Target="slides/slide26.xml"/><Relationship Id="rId45" Type="http://schemas.openxmlformats.org/officeDocument/2006/relationships/slide" Target="slides/slide31.xml"/><Relationship Id="rId66" Type="http://schemas.openxmlformats.org/officeDocument/2006/relationships/slide" Target="slides/slide52.xml"/><Relationship Id="rId87" Type="http://schemas.openxmlformats.org/officeDocument/2006/relationships/slide" Target="slides/slide73.xml"/><Relationship Id="rId110" Type="http://schemas.openxmlformats.org/officeDocument/2006/relationships/slide" Target="slides/slide96.xml"/><Relationship Id="rId115" Type="http://schemas.openxmlformats.org/officeDocument/2006/relationships/slide" Target="slides/slide101.xml"/><Relationship Id="rId131" Type="http://schemas.openxmlformats.org/officeDocument/2006/relationships/notesMaster" Target="notesMasters/notesMaster1.xml"/><Relationship Id="rId61" Type="http://schemas.openxmlformats.org/officeDocument/2006/relationships/slide" Target="slides/slide47.xml"/><Relationship Id="rId82" Type="http://schemas.openxmlformats.org/officeDocument/2006/relationships/slide" Target="slides/slide68.xml"/><Relationship Id="rId19" Type="http://schemas.openxmlformats.org/officeDocument/2006/relationships/slide" Target="slides/slide5.xml"/><Relationship Id="rId14" Type="http://schemas.openxmlformats.org/officeDocument/2006/relationships/slideMaster" Target="slideMasters/slideMaster14.xml"/><Relationship Id="rId30" Type="http://schemas.openxmlformats.org/officeDocument/2006/relationships/slide" Target="slides/slide16.xml"/><Relationship Id="rId35" Type="http://schemas.openxmlformats.org/officeDocument/2006/relationships/slide" Target="slides/slide21.xml"/><Relationship Id="rId56" Type="http://schemas.openxmlformats.org/officeDocument/2006/relationships/slide" Target="slides/slide42.xml"/><Relationship Id="rId77" Type="http://schemas.openxmlformats.org/officeDocument/2006/relationships/slide" Target="slides/slide63.xml"/><Relationship Id="rId100" Type="http://schemas.openxmlformats.org/officeDocument/2006/relationships/slide" Target="slides/slide86.xml"/><Relationship Id="rId105" Type="http://schemas.openxmlformats.org/officeDocument/2006/relationships/slide" Target="slides/slide91.xml"/><Relationship Id="rId126" Type="http://schemas.openxmlformats.org/officeDocument/2006/relationships/slide" Target="slides/slide112.xml"/><Relationship Id="rId8" Type="http://schemas.openxmlformats.org/officeDocument/2006/relationships/slideMaster" Target="slideMasters/slideMaster8.xml"/><Relationship Id="rId51" Type="http://schemas.openxmlformats.org/officeDocument/2006/relationships/slide" Target="slides/slide37.xml"/><Relationship Id="rId72" Type="http://schemas.openxmlformats.org/officeDocument/2006/relationships/slide" Target="slides/slide58.xml"/><Relationship Id="rId93" Type="http://schemas.openxmlformats.org/officeDocument/2006/relationships/slide" Target="slides/slide79.xml"/><Relationship Id="rId98" Type="http://schemas.openxmlformats.org/officeDocument/2006/relationships/slide" Target="slides/slide84.xml"/><Relationship Id="rId121" Type="http://schemas.openxmlformats.org/officeDocument/2006/relationships/slide" Target="slides/slide107.xml"/><Relationship Id="rId3" Type="http://schemas.openxmlformats.org/officeDocument/2006/relationships/slideMaster" Target="slideMasters/slideMaster3.xml"/><Relationship Id="rId25" Type="http://schemas.openxmlformats.org/officeDocument/2006/relationships/slide" Target="slides/slide11.xml"/><Relationship Id="rId46" Type="http://schemas.openxmlformats.org/officeDocument/2006/relationships/slide" Target="slides/slide32.xml"/><Relationship Id="rId67" Type="http://schemas.openxmlformats.org/officeDocument/2006/relationships/slide" Target="slides/slide53.xml"/><Relationship Id="rId116" Type="http://schemas.openxmlformats.org/officeDocument/2006/relationships/slide" Target="slides/slide102.xml"/><Relationship Id="rId20" Type="http://schemas.openxmlformats.org/officeDocument/2006/relationships/slide" Target="slides/slide6.xml"/><Relationship Id="rId41" Type="http://schemas.openxmlformats.org/officeDocument/2006/relationships/slide" Target="slides/slide27.xml"/><Relationship Id="rId62" Type="http://schemas.openxmlformats.org/officeDocument/2006/relationships/slide" Target="slides/slide48.xml"/><Relationship Id="rId83" Type="http://schemas.openxmlformats.org/officeDocument/2006/relationships/slide" Target="slides/slide69.xml"/><Relationship Id="rId88" Type="http://schemas.openxmlformats.org/officeDocument/2006/relationships/slide" Target="slides/slide74.xml"/><Relationship Id="rId111" Type="http://schemas.openxmlformats.org/officeDocument/2006/relationships/slide" Target="slides/slide97.xml"/><Relationship Id="rId132" Type="http://schemas.openxmlformats.org/officeDocument/2006/relationships/presProps" Target="presProps.xml"/><Relationship Id="rId15" Type="http://schemas.openxmlformats.org/officeDocument/2006/relationships/slide" Target="slides/slide1.xml"/><Relationship Id="rId36" Type="http://schemas.openxmlformats.org/officeDocument/2006/relationships/slide" Target="slides/slide22.xml"/><Relationship Id="rId57" Type="http://schemas.openxmlformats.org/officeDocument/2006/relationships/slide" Target="slides/slide43.xml"/><Relationship Id="rId106" Type="http://schemas.openxmlformats.org/officeDocument/2006/relationships/slide" Target="slides/slide92.xml"/><Relationship Id="rId127" Type="http://schemas.openxmlformats.org/officeDocument/2006/relationships/slide" Target="slides/slide113.xml"/><Relationship Id="rId10" Type="http://schemas.openxmlformats.org/officeDocument/2006/relationships/slideMaster" Target="slideMasters/slideMaster10.xml"/><Relationship Id="rId31" Type="http://schemas.openxmlformats.org/officeDocument/2006/relationships/slide" Target="slides/slide17.xml"/><Relationship Id="rId52" Type="http://schemas.openxmlformats.org/officeDocument/2006/relationships/slide" Target="slides/slide38.xml"/><Relationship Id="rId73" Type="http://schemas.openxmlformats.org/officeDocument/2006/relationships/slide" Target="slides/slide59.xml"/><Relationship Id="rId78" Type="http://schemas.openxmlformats.org/officeDocument/2006/relationships/slide" Target="slides/slide64.xml"/><Relationship Id="rId94" Type="http://schemas.openxmlformats.org/officeDocument/2006/relationships/slide" Target="slides/slide80.xml"/><Relationship Id="rId99" Type="http://schemas.openxmlformats.org/officeDocument/2006/relationships/slide" Target="slides/slide85.xml"/><Relationship Id="rId101" Type="http://schemas.openxmlformats.org/officeDocument/2006/relationships/slide" Target="slides/slide87.xml"/><Relationship Id="rId122" Type="http://schemas.openxmlformats.org/officeDocument/2006/relationships/slide" Target="slides/slide108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26" Type="http://schemas.openxmlformats.org/officeDocument/2006/relationships/slide" Target="slides/slide12.xml"/><Relationship Id="rId47" Type="http://schemas.openxmlformats.org/officeDocument/2006/relationships/slide" Target="slides/slide33.xml"/><Relationship Id="rId68" Type="http://schemas.openxmlformats.org/officeDocument/2006/relationships/slide" Target="slides/slide54.xml"/><Relationship Id="rId89" Type="http://schemas.openxmlformats.org/officeDocument/2006/relationships/slide" Target="slides/slide75.xml"/><Relationship Id="rId112" Type="http://schemas.openxmlformats.org/officeDocument/2006/relationships/slide" Target="slides/slide98.xml"/><Relationship Id="rId133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17.wmf"/><Relationship Id="rId2" Type="http://schemas.openxmlformats.org/officeDocument/2006/relationships/image" Target="../media/image16.wmf"/><Relationship Id="rId1" Type="http://schemas.openxmlformats.org/officeDocument/2006/relationships/image" Target="../media/image15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w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D3DFFD09-4CDF-164B-89C4-35992E2E6EFF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6C3243B-6B73-B44D-849C-0AAF8CDC1649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anose="020F050202020403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484867A6-DCD3-423A-9852-47AE7A5F9DD8}" type="datetime1">
              <a:rPr lang="en-US" altLang="en-US"/>
              <a:pPr>
                <a:defRPr/>
              </a:pPr>
              <a:t>3/13/19</a:t>
            </a:fld>
            <a:endParaRPr lang="en-US" altLang="en-US"/>
          </a:p>
        </p:txBody>
      </p:sp>
      <p:sp>
        <p:nvSpPr>
          <p:cNvPr id="4" name="Slide Image Placeholder 3">
            <a:extLst>
              <a:ext uri="{FF2B5EF4-FFF2-40B4-BE49-F238E27FC236}">
                <a16:creationId xmlns:a16="http://schemas.microsoft.com/office/drawing/2014/main" id="{298E94DD-1C25-644A-97C2-065A6632E0A1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>
            <a:extLst>
              <a:ext uri="{FF2B5EF4-FFF2-40B4-BE49-F238E27FC236}">
                <a16:creationId xmlns:a16="http://schemas.microsoft.com/office/drawing/2014/main" id="{C46EA9EF-887D-024D-A981-C83723D2CFF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38CFF1E-1963-4E43-BD3F-22F8CB0641F2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4947558-60FF-FB47-B078-F2E83A71540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anose="020F050202020403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499A7179-3C62-4B31-AD6D-698978FDEBF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ＭＳ Ｐゴシック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-106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-106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-106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-106" charset="-128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9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0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1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7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7">
            <a:extLst>
              <a:ext uri="{FF2B5EF4-FFF2-40B4-BE49-F238E27FC236}">
                <a16:creationId xmlns:a16="http://schemas.microsoft.com/office/drawing/2014/main" id="{2C86748A-A12E-4F09-AE12-BC780D12B03E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64FD4EA8-685D-4AA8-B9A5-3809DE37BBA3}" type="slidenum">
              <a:rPr lang="en-US" altLang="en-US" smtClean="0">
                <a:solidFill>
                  <a:srgbClr val="000000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1</a:t>
            </a:fld>
            <a:endParaRPr lang="en-US" altLang="en-US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74755" name="Rectangle 2">
            <a:extLst>
              <a:ext uri="{FF2B5EF4-FFF2-40B4-BE49-F238E27FC236}">
                <a16:creationId xmlns:a16="http://schemas.microsoft.com/office/drawing/2014/main" id="{A9BDA5CD-24B1-466E-99E5-7603401F63B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4756" name="Rectangle 3">
            <a:extLst>
              <a:ext uri="{FF2B5EF4-FFF2-40B4-BE49-F238E27FC236}">
                <a16:creationId xmlns:a16="http://schemas.microsoft.com/office/drawing/2014/main" id="{0A5E45A3-5515-45DE-B8B7-482AFDA3177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49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2D3FA44-DF0F-4922-8B6D-0322508D7CE2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ea typeface="MS PGothic" pitchFamily="34" charset="-128"/>
              <a:cs typeface="Arial" panose="020B0604020202020204" pitchFamily="34" charset="0"/>
            </a:endParaRPr>
          </a:p>
        </p:txBody>
      </p:sp>
      <p:sp>
        <p:nvSpPr>
          <p:cNvPr id="532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7300" y="720725"/>
            <a:ext cx="4802188" cy="3602038"/>
          </a:xfrm>
          <a:ln/>
        </p:spPr>
      </p:sp>
      <p:sp>
        <p:nvSpPr>
          <p:cNvPr id="5325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76313" y="4560888"/>
            <a:ext cx="5362575" cy="4319587"/>
          </a:xfr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de-DE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352014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EB64505-975B-440C-8EA6-DB5C3070CC8F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ea typeface="MS PGothic" pitchFamily="34" charset="-128"/>
              <a:cs typeface="Arial" panose="020B0604020202020204" pitchFamily="34" charset="0"/>
            </a:endParaRPr>
          </a:p>
        </p:txBody>
      </p:sp>
      <p:sp>
        <p:nvSpPr>
          <p:cNvPr id="552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7300" y="720725"/>
            <a:ext cx="4802188" cy="3602038"/>
          </a:xfrm>
          <a:ln/>
        </p:spPr>
      </p:sp>
      <p:sp>
        <p:nvSpPr>
          <p:cNvPr id="552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76313" y="4560888"/>
            <a:ext cx="5362575" cy="4319587"/>
          </a:xfr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de-DE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8899014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5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791D44C-8E52-4204-8C13-C79C7FCCB4AF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ea typeface="MS PGothic" pitchFamily="34" charset="-128"/>
              <a:cs typeface="Arial" panose="020B0604020202020204" pitchFamily="34" charset="0"/>
            </a:endParaRPr>
          </a:p>
        </p:txBody>
      </p:sp>
      <p:sp>
        <p:nvSpPr>
          <p:cNvPr id="573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7300" y="720725"/>
            <a:ext cx="4802188" cy="3602038"/>
          </a:xfrm>
          <a:ln/>
        </p:spPr>
      </p:sp>
      <p:sp>
        <p:nvSpPr>
          <p:cNvPr id="573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76313" y="4560888"/>
            <a:ext cx="5362575" cy="4319587"/>
          </a:xfr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de-DE">
                <a:latin typeface="Arial" pitchFamily="34" charset="0"/>
              </a:rPr>
              <a:t>TODO: fix the y in the bottom</a:t>
            </a:r>
          </a:p>
        </p:txBody>
      </p:sp>
    </p:spTree>
    <p:extLst>
      <p:ext uri="{BB962C8B-B14F-4D97-AF65-F5344CB8AC3E}">
        <p14:creationId xmlns:p14="http://schemas.microsoft.com/office/powerpoint/2010/main" val="16811099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3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8D0FDD4-1177-49E9-BFE8-046DEBD6971A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ea typeface="MS PGothic" pitchFamily="34" charset="-128"/>
              <a:cs typeface="Arial" panose="020B0604020202020204" pitchFamily="34" charset="0"/>
            </a:endParaRPr>
          </a:p>
        </p:txBody>
      </p:sp>
      <p:sp>
        <p:nvSpPr>
          <p:cNvPr id="593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7300" y="720725"/>
            <a:ext cx="4802188" cy="3602038"/>
          </a:xfrm>
          <a:ln/>
        </p:spPr>
      </p:sp>
      <p:sp>
        <p:nvSpPr>
          <p:cNvPr id="593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76313" y="4560888"/>
            <a:ext cx="5362575" cy="4319587"/>
          </a:xfr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de-DE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4814697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1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DD27EE13-8BF3-42BB-BE79-F7E06F735B21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37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ea typeface="MS PGothic" pitchFamily="34" charset="-128"/>
              <a:cs typeface="Arial" panose="020B0604020202020204" pitchFamily="34" charset="0"/>
            </a:endParaRPr>
          </a:p>
        </p:txBody>
      </p:sp>
      <p:sp>
        <p:nvSpPr>
          <p:cNvPr id="614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7300" y="720725"/>
            <a:ext cx="4802188" cy="3602038"/>
          </a:xfrm>
          <a:ln/>
        </p:spPr>
      </p:sp>
      <p:sp>
        <p:nvSpPr>
          <p:cNvPr id="614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76313" y="4560888"/>
            <a:ext cx="5362575" cy="4319587"/>
          </a:xfr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de-DE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9192965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89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E959C829-AD16-432A-B6BB-F4FD17D2F641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38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ea typeface="MS PGothic" pitchFamily="34" charset="-128"/>
              <a:cs typeface="Arial" panose="020B0604020202020204" pitchFamily="34" charset="0"/>
            </a:endParaRPr>
          </a:p>
        </p:txBody>
      </p:sp>
      <p:sp>
        <p:nvSpPr>
          <p:cNvPr id="634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7300" y="720725"/>
            <a:ext cx="4802188" cy="3602038"/>
          </a:xfrm>
          <a:ln/>
        </p:spPr>
      </p:sp>
      <p:sp>
        <p:nvSpPr>
          <p:cNvPr id="634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76313" y="4560888"/>
            <a:ext cx="5362575" cy="4319587"/>
          </a:xfr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de-DE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8207774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D2D38787-65AB-470D-9494-3BF7380EB304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39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ea typeface="MS PGothic" pitchFamily="34" charset="-128"/>
              <a:cs typeface="Arial" panose="020B0604020202020204" pitchFamily="34" charset="0"/>
            </a:endParaRPr>
          </a:p>
        </p:txBody>
      </p:sp>
      <p:sp>
        <p:nvSpPr>
          <p:cNvPr id="655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7300" y="720725"/>
            <a:ext cx="4802188" cy="3602038"/>
          </a:xfrm>
          <a:ln/>
        </p:spPr>
      </p:sp>
      <p:sp>
        <p:nvSpPr>
          <p:cNvPr id="655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76313" y="4560888"/>
            <a:ext cx="5362575" cy="4319587"/>
          </a:xfr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de-DE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5061153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D5EF4071-E44B-4170-9D99-1F6380E71695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40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ea typeface="MS PGothic" pitchFamily="34" charset="-128"/>
              <a:cs typeface="Arial" panose="020B0604020202020204" pitchFamily="34" charset="0"/>
            </a:endParaRPr>
          </a:p>
        </p:txBody>
      </p:sp>
      <p:sp>
        <p:nvSpPr>
          <p:cNvPr id="706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7300" y="720725"/>
            <a:ext cx="4802188" cy="3602038"/>
          </a:xfrm>
          <a:ln/>
        </p:spPr>
      </p:sp>
      <p:sp>
        <p:nvSpPr>
          <p:cNvPr id="706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76313" y="4560888"/>
            <a:ext cx="5362575" cy="4319587"/>
          </a:xfr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de-DE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0959315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err="1"/>
              <a:t>Todo</a:t>
            </a:r>
            <a:r>
              <a:rPr lang="en-US"/>
              <a:t>: use color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99A7179-3C62-4B31-AD6D-698978FDEBF1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48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9682737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5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B0CBAE6B-78A3-46F9-A022-8F1FF1E48BED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54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ea typeface="MS PGothic" pitchFamily="34" charset="-128"/>
              <a:cs typeface="Arial" panose="020B0604020202020204" pitchFamily="34" charset="0"/>
            </a:endParaRPr>
          </a:p>
        </p:txBody>
      </p:sp>
      <p:sp>
        <p:nvSpPr>
          <p:cNvPr id="727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7300" y="720725"/>
            <a:ext cx="4802188" cy="3602038"/>
          </a:xfrm>
          <a:ln/>
        </p:spPr>
      </p:sp>
      <p:sp>
        <p:nvSpPr>
          <p:cNvPr id="727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76313" y="4560888"/>
            <a:ext cx="5362575" cy="4319587"/>
          </a:xfr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de-DE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862281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TODO: </a:t>
            </a:r>
            <a:r>
              <a:rPr lang="en-US" err="1"/>
              <a:t>colorify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99A7179-3C62-4B31-AD6D-698978FDEBF1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4105343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3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E8FB8CC-E2A9-4EE8-B91A-D52F71A6E9E4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55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ea typeface="MS PGothic" pitchFamily="34" charset="-128"/>
              <a:cs typeface="Arial" panose="020B0604020202020204" pitchFamily="34" charset="0"/>
            </a:endParaRPr>
          </a:p>
        </p:txBody>
      </p:sp>
      <p:sp>
        <p:nvSpPr>
          <p:cNvPr id="747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7300" y="720725"/>
            <a:ext cx="4802188" cy="3602038"/>
          </a:xfrm>
          <a:ln/>
        </p:spPr>
      </p:sp>
      <p:sp>
        <p:nvSpPr>
          <p:cNvPr id="747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76313" y="4560888"/>
            <a:ext cx="5362575" cy="4319587"/>
          </a:xfr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de-DE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9661116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1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504167B-411A-4C74-9388-44BC8EBEEA41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56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ea typeface="MS PGothic" pitchFamily="34" charset="-128"/>
              <a:cs typeface="Arial" panose="020B0604020202020204" pitchFamily="34" charset="0"/>
            </a:endParaRPr>
          </a:p>
        </p:txBody>
      </p:sp>
      <p:sp>
        <p:nvSpPr>
          <p:cNvPr id="768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7300" y="720725"/>
            <a:ext cx="4802188" cy="3602038"/>
          </a:xfrm>
          <a:ln/>
        </p:spPr>
      </p:sp>
      <p:sp>
        <p:nvSpPr>
          <p:cNvPr id="768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76313" y="4560888"/>
            <a:ext cx="5362575" cy="4319587"/>
          </a:xfr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de-DE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3812710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49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7BCDE5A2-ED2B-447B-B8C8-92430B5270DB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57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ea typeface="MS PGothic" pitchFamily="34" charset="-128"/>
              <a:cs typeface="Arial" panose="020B0604020202020204" pitchFamily="34" charset="0"/>
            </a:endParaRPr>
          </a:p>
        </p:txBody>
      </p:sp>
      <p:sp>
        <p:nvSpPr>
          <p:cNvPr id="788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7300" y="720725"/>
            <a:ext cx="4802188" cy="3602038"/>
          </a:xfrm>
          <a:ln/>
        </p:spPr>
      </p:sp>
      <p:sp>
        <p:nvSpPr>
          <p:cNvPr id="7885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76313" y="4560888"/>
            <a:ext cx="5362575" cy="4319587"/>
          </a:xfr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de-DE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8156493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5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6B33360-13CA-468A-830B-60D56615D251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58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ea typeface="MS PGothic" pitchFamily="34" charset="-128"/>
              <a:cs typeface="Arial" panose="020B0604020202020204" pitchFamily="34" charset="0"/>
            </a:endParaRPr>
          </a:p>
        </p:txBody>
      </p:sp>
      <p:sp>
        <p:nvSpPr>
          <p:cNvPr id="829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7300" y="720725"/>
            <a:ext cx="4802188" cy="3602038"/>
          </a:xfrm>
          <a:ln/>
        </p:spPr>
      </p:sp>
      <p:sp>
        <p:nvSpPr>
          <p:cNvPr id="829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76313" y="4560888"/>
            <a:ext cx="5362575" cy="4319587"/>
          </a:xfr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de-DE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94780619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3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C0871214-30F0-4E85-9C90-986FD5B0008C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59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ea typeface="MS PGothic" pitchFamily="34" charset="-128"/>
              <a:cs typeface="Arial" panose="020B0604020202020204" pitchFamily="34" charset="0"/>
            </a:endParaRPr>
          </a:p>
        </p:txBody>
      </p:sp>
      <p:sp>
        <p:nvSpPr>
          <p:cNvPr id="849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7300" y="720725"/>
            <a:ext cx="4802188" cy="3602038"/>
          </a:xfrm>
          <a:ln/>
        </p:spPr>
      </p:sp>
      <p:sp>
        <p:nvSpPr>
          <p:cNvPr id="849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76313" y="4560888"/>
            <a:ext cx="5362575" cy="4319587"/>
          </a:xfr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de-DE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46724986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1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C07A68E-B43D-469A-B0F3-EE088075D0F7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60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ea typeface="MS PGothic" pitchFamily="34" charset="-128"/>
              <a:cs typeface="Arial" panose="020B0604020202020204" pitchFamily="34" charset="0"/>
            </a:endParaRPr>
          </a:p>
        </p:txBody>
      </p:sp>
      <p:sp>
        <p:nvSpPr>
          <p:cNvPr id="870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7300" y="720725"/>
            <a:ext cx="4802188" cy="3602038"/>
          </a:xfrm>
          <a:ln/>
        </p:spPr>
      </p:sp>
      <p:sp>
        <p:nvSpPr>
          <p:cNvPr id="870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76313" y="4560888"/>
            <a:ext cx="5362575" cy="4319587"/>
          </a:xfr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de-DE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38658285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3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37E6DB4-93DD-4A4D-91D1-44D2DF58EF81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62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ea typeface="MS PGothic" pitchFamily="34" charset="-128"/>
              <a:cs typeface="Arial" panose="020B0604020202020204" pitchFamily="34" charset="0"/>
            </a:endParaRPr>
          </a:p>
        </p:txBody>
      </p:sp>
      <p:sp>
        <p:nvSpPr>
          <p:cNvPr id="901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7300" y="720725"/>
            <a:ext cx="4802188" cy="3602038"/>
          </a:xfrm>
          <a:ln/>
        </p:spPr>
      </p:sp>
      <p:sp>
        <p:nvSpPr>
          <p:cNvPr id="901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76313" y="4560888"/>
            <a:ext cx="5362575" cy="4319587"/>
          </a:xfr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de-DE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02999419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1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DC63C6C6-FC43-4808-A566-A5FF31468850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63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ea typeface="MS PGothic" pitchFamily="34" charset="-128"/>
              <a:cs typeface="Arial" panose="020B0604020202020204" pitchFamily="34" charset="0"/>
            </a:endParaRPr>
          </a:p>
        </p:txBody>
      </p:sp>
      <p:sp>
        <p:nvSpPr>
          <p:cNvPr id="921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7300" y="720725"/>
            <a:ext cx="4802188" cy="3602038"/>
          </a:xfrm>
          <a:ln/>
        </p:spPr>
      </p:sp>
      <p:sp>
        <p:nvSpPr>
          <p:cNvPr id="921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76313" y="4560888"/>
            <a:ext cx="5362575" cy="4319587"/>
          </a:xfr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de-DE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22804734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Verdana" charset="0"/>
                <a:ea typeface="ＭＳ Ｐゴシック" charset="-128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Verdana" charset="0"/>
                <a:ea typeface="ＭＳ Ｐゴシック" charset="-128"/>
              </a:defRPr>
            </a:lvl2pPr>
            <a:lvl3pPr>
              <a:defRPr sz="2400">
                <a:solidFill>
                  <a:schemeClr val="tx1"/>
                </a:solidFill>
                <a:latin typeface="Verdana" charset="0"/>
                <a:ea typeface="ＭＳ Ｐゴシック" charset="-128"/>
              </a:defRPr>
            </a:lvl3pPr>
            <a:lvl4pPr>
              <a:defRPr sz="2400">
                <a:solidFill>
                  <a:schemeClr val="tx1"/>
                </a:solidFill>
                <a:latin typeface="Verdana" charset="0"/>
                <a:ea typeface="ＭＳ Ｐゴシック" charset="-128"/>
              </a:defRPr>
            </a:lvl4pPr>
            <a:lvl5pPr>
              <a:defRPr sz="2400">
                <a:solidFill>
                  <a:schemeClr val="tx1"/>
                </a:solidFill>
                <a:latin typeface="Verdana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666F152-6E68-4EF1-A5DE-551FF9FC85FE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71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ＭＳ Ｐゴシック" charset="-128"/>
              <a:cs typeface="Arial" panose="020B0604020202020204" pitchFamily="34" charset="0"/>
            </a:endParaRPr>
          </a:p>
        </p:txBody>
      </p:sp>
      <p:sp>
        <p:nvSpPr>
          <p:cNvPr id="368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7300" y="720725"/>
            <a:ext cx="4802188" cy="3602038"/>
          </a:xfrm>
          <a:ln/>
        </p:spPr>
      </p:sp>
      <p:sp>
        <p:nvSpPr>
          <p:cNvPr id="3686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76313" y="4560888"/>
            <a:ext cx="5362575" cy="4319587"/>
          </a:xfr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97664817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Verdana" charset="0"/>
                <a:ea typeface="ＭＳ Ｐゴシック" charset="-128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Verdana" charset="0"/>
                <a:ea typeface="ＭＳ Ｐゴシック" charset="-128"/>
              </a:defRPr>
            </a:lvl2pPr>
            <a:lvl3pPr>
              <a:defRPr sz="2400">
                <a:solidFill>
                  <a:schemeClr val="tx1"/>
                </a:solidFill>
                <a:latin typeface="Verdana" charset="0"/>
                <a:ea typeface="ＭＳ Ｐゴシック" charset="-128"/>
              </a:defRPr>
            </a:lvl3pPr>
            <a:lvl4pPr>
              <a:defRPr sz="2400">
                <a:solidFill>
                  <a:schemeClr val="tx1"/>
                </a:solidFill>
                <a:latin typeface="Verdana" charset="0"/>
                <a:ea typeface="ＭＳ Ｐゴシック" charset="-128"/>
              </a:defRPr>
            </a:lvl4pPr>
            <a:lvl5pPr>
              <a:defRPr sz="2400">
                <a:solidFill>
                  <a:schemeClr val="tx1"/>
                </a:solidFill>
                <a:latin typeface="Verdana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8D33363-C076-491A-864D-83F31FF57FD3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98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ＭＳ Ｐゴシック" charset="-128"/>
              <a:cs typeface="Arial" panose="020B0604020202020204" pitchFamily="34" charset="0"/>
            </a:endParaRPr>
          </a:p>
        </p:txBody>
      </p:sp>
      <p:sp>
        <p:nvSpPr>
          <p:cNvPr id="1003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7300" y="720725"/>
            <a:ext cx="4802188" cy="3602038"/>
          </a:xfrm>
          <a:ln/>
        </p:spPr>
      </p:sp>
      <p:sp>
        <p:nvSpPr>
          <p:cNvPr id="10035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76313" y="4560888"/>
            <a:ext cx="5362575" cy="4319587"/>
          </a:xfr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743855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4031298-8BEB-46D5-870C-69373D93F3E3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ea typeface="MS PGothic" pitchFamily="34" charset="-128"/>
              <a:cs typeface="Arial" panose="020B0604020202020204" pitchFamily="34" charset="0"/>
            </a:endParaRPr>
          </a:p>
        </p:txBody>
      </p:sp>
      <p:sp>
        <p:nvSpPr>
          <p:cNvPr id="307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7300" y="720725"/>
            <a:ext cx="4802188" cy="3602038"/>
          </a:xfrm>
          <a:ln/>
        </p:spPr>
      </p:sp>
      <p:sp>
        <p:nvSpPr>
          <p:cNvPr id="307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76313" y="4560888"/>
            <a:ext cx="5362575" cy="4319587"/>
          </a:xfr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de-DE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43653174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Verdana" charset="0"/>
                <a:ea typeface="ＭＳ Ｐゴシック" charset="-128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Verdana" charset="0"/>
                <a:ea typeface="ＭＳ Ｐゴシック" charset="-128"/>
              </a:defRPr>
            </a:lvl2pPr>
            <a:lvl3pPr>
              <a:defRPr sz="2400">
                <a:solidFill>
                  <a:schemeClr val="tx1"/>
                </a:solidFill>
                <a:latin typeface="Verdana" charset="0"/>
                <a:ea typeface="ＭＳ Ｐゴシック" charset="-128"/>
              </a:defRPr>
            </a:lvl3pPr>
            <a:lvl4pPr>
              <a:defRPr sz="2400">
                <a:solidFill>
                  <a:schemeClr val="tx1"/>
                </a:solidFill>
                <a:latin typeface="Verdana" charset="0"/>
                <a:ea typeface="ＭＳ Ｐゴシック" charset="-128"/>
              </a:defRPr>
            </a:lvl4pPr>
            <a:lvl5pPr>
              <a:defRPr sz="2400">
                <a:solidFill>
                  <a:schemeClr val="tx1"/>
                </a:solidFill>
                <a:latin typeface="Verdana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74250B4-1A8F-45C1-B749-BEE93E65198C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99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ＭＳ Ｐゴシック" charset="-128"/>
              <a:cs typeface="Arial" panose="020B0604020202020204" pitchFamily="34" charset="0"/>
            </a:endParaRPr>
          </a:p>
        </p:txBody>
      </p:sp>
      <p:sp>
        <p:nvSpPr>
          <p:cNvPr id="1024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7300" y="720725"/>
            <a:ext cx="4802188" cy="3602038"/>
          </a:xfrm>
          <a:ln/>
        </p:spPr>
      </p:sp>
      <p:sp>
        <p:nvSpPr>
          <p:cNvPr id="10240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76313" y="4560888"/>
            <a:ext cx="5362575" cy="4319587"/>
          </a:xfr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85914446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discuss</a:t>
            </a:r>
            <a:r>
              <a:rPr lang="en-US" baseline="0" dirty="0"/>
              <a:t> </a:t>
            </a:r>
            <a:r>
              <a:rPr lang="en-US" baseline="0" dirty="0" err="1"/>
              <a:t>DFlipFlop</a:t>
            </a:r>
            <a:r>
              <a:rPr lang="en-US" baseline="0" dirty="0"/>
              <a:t> here. Latch doesn't do this, so we need sequential circuit that stores state and loads next state at the clock edge. next state is available for the full clock cycle</a:t>
            </a:r>
          </a:p>
          <a:p>
            <a:endParaRPr lang="en-US" baseline="0" dirty="0"/>
          </a:p>
          <a:p>
            <a:r>
              <a:rPr lang="en-US" baseline="0" dirty="0"/>
              <a:t>now lets take a look at this. </a:t>
            </a:r>
          </a:p>
          <a:p>
            <a:endParaRPr lang="en-US" baseline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99A7179-3C62-4B31-AD6D-698978FDEBF1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100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61902926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Verdana" charset="0"/>
                <a:ea typeface="ＭＳ Ｐゴシック" charset="-128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Verdana" charset="0"/>
                <a:ea typeface="ＭＳ Ｐゴシック" charset="-128"/>
              </a:defRPr>
            </a:lvl2pPr>
            <a:lvl3pPr>
              <a:defRPr sz="2400">
                <a:solidFill>
                  <a:schemeClr val="tx1"/>
                </a:solidFill>
                <a:latin typeface="Verdana" charset="0"/>
                <a:ea typeface="ＭＳ Ｐゴシック" charset="-128"/>
              </a:defRPr>
            </a:lvl3pPr>
            <a:lvl4pPr>
              <a:defRPr sz="2400">
                <a:solidFill>
                  <a:schemeClr val="tx1"/>
                </a:solidFill>
                <a:latin typeface="Verdana" charset="0"/>
                <a:ea typeface="ＭＳ Ｐゴシック" charset="-128"/>
              </a:defRPr>
            </a:lvl4pPr>
            <a:lvl5pPr>
              <a:defRPr sz="2400">
                <a:solidFill>
                  <a:schemeClr val="tx1"/>
                </a:solidFill>
                <a:latin typeface="Verdana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BC5EE2C-6957-44A6-B958-EADA7A4ECE6C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101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ＭＳ Ｐゴシック" charset="-128"/>
              <a:cs typeface="Arial" panose="020B0604020202020204" pitchFamily="34" charset="0"/>
            </a:endParaRPr>
          </a:p>
        </p:txBody>
      </p:sp>
      <p:sp>
        <p:nvSpPr>
          <p:cNvPr id="1044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7300" y="720725"/>
            <a:ext cx="4802188" cy="3602038"/>
          </a:xfrm>
          <a:ln/>
        </p:spPr>
      </p:sp>
      <p:sp>
        <p:nvSpPr>
          <p:cNvPr id="10445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76313" y="4560888"/>
            <a:ext cx="5362575" cy="4319587"/>
          </a:xfr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543363068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Verdana" charset="0"/>
                <a:ea typeface="ＭＳ Ｐゴシック" charset="-128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Verdana" charset="0"/>
                <a:ea typeface="ＭＳ Ｐゴシック" charset="-128"/>
              </a:defRPr>
            </a:lvl2pPr>
            <a:lvl3pPr>
              <a:defRPr sz="2400">
                <a:solidFill>
                  <a:schemeClr val="tx1"/>
                </a:solidFill>
                <a:latin typeface="Verdana" charset="0"/>
                <a:ea typeface="ＭＳ Ｐゴシック" charset="-128"/>
              </a:defRPr>
            </a:lvl3pPr>
            <a:lvl4pPr>
              <a:defRPr sz="2400">
                <a:solidFill>
                  <a:schemeClr val="tx1"/>
                </a:solidFill>
                <a:latin typeface="Verdana" charset="0"/>
                <a:ea typeface="ＭＳ Ｐゴシック" charset="-128"/>
              </a:defRPr>
            </a:lvl4pPr>
            <a:lvl5pPr>
              <a:defRPr sz="2400">
                <a:solidFill>
                  <a:schemeClr val="tx1"/>
                </a:solidFill>
                <a:latin typeface="Verdana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BC5EE2C-6957-44A6-B958-EADA7A4ECE6C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107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ＭＳ Ｐゴシック" charset="-128"/>
              <a:cs typeface="Arial" panose="020B0604020202020204" pitchFamily="34" charset="0"/>
            </a:endParaRPr>
          </a:p>
        </p:txBody>
      </p:sp>
      <p:sp>
        <p:nvSpPr>
          <p:cNvPr id="1044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7300" y="720725"/>
            <a:ext cx="4802188" cy="3602038"/>
          </a:xfrm>
          <a:ln/>
        </p:spPr>
      </p:sp>
      <p:sp>
        <p:nvSpPr>
          <p:cNvPr id="10445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76313" y="4560888"/>
            <a:ext cx="5362575" cy="4319587"/>
          </a:xfr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607684727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7">
            <a:extLst>
              <a:ext uri="{FF2B5EF4-FFF2-40B4-BE49-F238E27FC236}">
                <a16:creationId xmlns:a16="http://schemas.microsoft.com/office/drawing/2014/main" id="{2C86748A-A12E-4F09-AE12-BC780D12B03E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122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4FD4EA8-685D-4AA8-B9A5-3809DE37BBA3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1225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115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74755" name="Rectangle 2">
            <a:extLst>
              <a:ext uri="{FF2B5EF4-FFF2-40B4-BE49-F238E27FC236}">
                <a16:creationId xmlns:a16="http://schemas.microsoft.com/office/drawing/2014/main" id="{A9BDA5CD-24B1-466E-99E5-7603401F63B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4756" name="Rectangle 3">
            <a:extLst>
              <a:ext uri="{FF2B5EF4-FFF2-40B4-BE49-F238E27FC236}">
                <a16:creationId xmlns:a16="http://schemas.microsoft.com/office/drawing/2014/main" id="{0A5E45A3-5515-45DE-B8B7-482AFDA3177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77131464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TODO: ref the picture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99A7179-3C62-4B31-AD6D-698978FDEBF1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8318904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TODO: say that lead-cells are cell libraries that manufacturers have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99A7179-3C62-4B31-AD6D-698978FDEBF1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8752975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TODO: stick to those rather than dataflow, switch level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99A7179-3C62-4B31-AD6D-698978FDEBF1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9048516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TODO: make I consistent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99A7179-3C62-4B31-AD6D-698978FDEBF1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21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626270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TODO: stick to those rather than dataflow, switch level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99A7179-3C62-4B31-AD6D-698978FDEBF1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29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1839394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1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7BB17C5C-2C22-4104-A9D7-7BA88064FFDA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ea typeface="MS PGothic" pitchFamily="34" charset="-128"/>
              <a:cs typeface="Arial" panose="020B0604020202020204" pitchFamily="34" charset="0"/>
            </a:endParaRPr>
          </a:p>
        </p:txBody>
      </p:sp>
      <p:sp>
        <p:nvSpPr>
          <p:cNvPr id="512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7300" y="720725"/>
            <a:ext cx="4802188" cy="3602038"/>
          </a:xfrm>
          <a:ln/>
        </p:spPr>
      </p:sp>
      <p:sp>
        <p:nvSpPr>
          <p:cNvPr id="512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76313" y="4560888"/>
            <a:ext cx="5362575" cy="4319587"/>
          </a:xfr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de-DE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742700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4.xml"/><Relationship Id="rId1" Type="http://schemas.openxmlformats.org/officeDocument/2006/relationships/themeOverride" Target="../theme/themeOverride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7">
            <a:extLst>
              <a:ext uri="{FF2B5EF4-FFF2-40B4-BE49-F238E27FC236}">
                <a16:creationId xmlns:a16="http://schemas.microsoft.com/office/drawing/2014/main" id="{F911D5CE-1D03-43F3-A92B-DD06A441DD0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>
              <a:gd name="T0" fmla="*/ 0 w 1000"/>
              <a:gd name="T1" fmla="*/ 2147483646 h 1000"/>
              <a:gd name="T2" fmla="*/ 0 w 1000"/>
              <a:gd name="T3" fmla="*/ 0 h 1000"/>
              <a:gd name="T4" fmla="*/ 2147483646 w 1000"/>
              <a:gd name="T5" fmla="*/ 0 h 10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" name="Line 8">
            <a:extLst>
              <a:ext uri="{FF2B5EF4-FFF2-40B4-BE49-F238E27FC236}">
                <a16:creationId xmlns:a16="http://schemas.microsoft.com/office/drawing/2014/main" id="{77AEB27B-8C7B-48B1-AE19-38CC35610110}"/>
              </a:ext>
            </a:extLst>
          </p:cNvPr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Line 10">
            <a:extLst>
              <a:ext uri="{FF2B5EF4-FFF2-40B4-BE49-F238E27FC236}">
                <a16:creationId xmlns:a16="http://schemas.microsoft.com/office/drawing/2014/main" id="{F759EE34-9544-4B3D-877E-29F053F56E92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4064DE93-AA8B-43DB-80E8-90D84C21CEA6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000000"/>
                </a:solidFill>
                <a:latin typeface="Garamond" pitchFamily="-106" charset="0"/>
                <a:ea typeface="Arial" pitchFamily="-106" charset="0"/>
                <a:cs typeface="Arial" pitchFamily="-106" charset="0"/>
              </a:defRPr>
            </a:lvl1pPr>
          </a:lstStyle>
          <a:p>
            <a:pPr>
              <a:defRPr/>
            </a:pPr>
            <a:r>
              <a:rPr lang="en-US"/>
              <a:t>Efficient Runahead Execution</a:t>
            </a:r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F1DC722D-6C17-40EA-93F1-C11F93A9A74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4A571157-599A-48CF-B33B-15D664195DE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pPr>
              <a:defRPr/>
            </a:pPr>
            <a:fld id="{5BEF67B4-941F-4736-A122-66E8AE1B419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93832237"/>
      </p:ext>
    </p:extLst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DBFDE82C-F3F2-414E-B0D5-A9C5F332F637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7EEC5C75-DEEC-466B-B4CA-433EA60AC522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3D4EB96-1D1F-4727-BA41-F8213483DA3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34623618"/>
      </p:ext>
    </p:extLst>
  </p:cSld>
  <p:clrMapOvr>
    <a:masterClrMapping/>
  </p:clrMapOvr>
  <p:transition/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>
            <a:extLst>
              <a:ext uri="{FF2B5EF4-FFF2-40B4-BE49-F238E27FC236}">
                <a16:creationId xmlns:a16="http://schemas.microsoft.com/office/drawing/2014/main" id="{D6EFD21A-F796-4C13-AE80-AA397EAA3BD4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Rectangle 1030">
            <a:extLst>
              <a:ext uri="{FF2B5EF4-FFF2-40B4-BE49-F238E27FC236}">
                <a16:creationId xmlns:a16="http://schemas.microsoft.com/office/drawing/2014/main" id="{199DA228-21C2-4276-9605-803CFFFD022B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A48811F6-63CD-4399-9E55-926643D630C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88574956"/>
      </p:ext>
    </p:extLst>
  </p:cSld>
  <p:clrMapOvr>
    <a:masterClrMapping/>
  </p:clrMapOvr>
  <p:transition/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1277EF26-1746-4322-ABDB-E3471B5FA174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CE6EDB93-8A2B-4CFB-9066-CB9FF17A2E51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3250ED12-EE6C-4C99-A3DE-D22EF931B9A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63270342"/>
      </p:ext>
    </p:extLst>
  </p:cSld>
  <p:clrMapOvr>
    <a:masterClrMapping/>
  </p:clrMapOvr>
  <p:transition/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6A23ADC9-9B5D-4AFE-9941-0F3B874BE272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D6FBCFC8-79E0-4C74-8B66-7A4A5103EE43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45E69301-9C67-4141-9B37-D7760CFEE85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49699344"/>
      </p:ext>
    </p:extLst>
  </p:cSld>
  <p:clrMapOvr>
    <a:masterClrMapping/>
  </p:clrMapOvr>
  <p:transition/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9F17F2C1-0025-4D41-8568-D19B112AA2EC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DDD45045-2346-451B-B8B1-17303E0B9E67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F42C4268-D3C6-4FE6-BF3B-104BB3C3DC1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88247843"/>
      </p:ext>
    </p:extLst>
  </p:cSld>
  <p:clrMapOvr>
    <a:masterClrMapping/>
  </p:clrMapOvr>
  <p:transition/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122ECC68-37C1-4F9A-87AB-6C38674E9B10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1F8801E6-7F97-4581-9FB3-7CD64EA9FE86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194EB181-B25F-490E-BA5C-8E2DB428908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91825999"/>
      </p:ext>
    </p:extLst>
  </p:cSld>
  <p:clrMapOvr>
    <a:masterClrMapping/>
  </p:clrMapOvr>
  <p:transition/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7">
            <a:extLst>
              <a:ext uri="{FF2B5EF4-FFF2-40B4-BE49-F238E27FC236}">
                <a16:creationId xmlns:a16="http://schemas.microsoft.com/office/drawing/2014/main" id="{A1D45033-5DF9-254C-AE43-949A3F64826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>
              <a:gd name="T0" fmla="*/ 0 w 1000"/>
              <a:gd name="T1" fmla="*/ 2147483646 h 1000"/>
              <a:gd name="T2" fmla="*/ 0 w 1000"/>
              <a:gd name="T3" fmla="*/ 0 h 1000"/>
              <a:gd name="T4" fmla="*/ 2147483646 w 1000"/>
              <a:gd name="T5" fmla="*/ 0 h 10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" name="Line 8">
            <a:extLst>
              <a:ext uri="{FF2B5EF4-FFF2-40B4-BE49-F238E27FC236}">
                <a16:creationId xmlns:a16="http://schemas.microsoft.com/office/drawing/2014/main" id="{F6E3587E-C166-7241-8641-80DB899B6CC1}"/>
              </a:ext>
            </a:extLst>
          </p:cNvPr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Line 10">
            <a:extLst>
              <a:ext uri="{FF2B5EF4-FFF2-40B4-BE49-F238E27FC236}">
                <a16:creationId xmlns:a16="http://schemas.microsoft.com/office/drawing/2014/main" id="{75278CCD-08C1-9741-AA74-81532C55EE8C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7DBB9CE6-59C3-7748-B91E-866F7A4AB8BE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rgbClr val="000000"/>
                </a:solidFill>
                <a:latin typeface="Garamond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5C76D0FF-34E0-A94C-A169-CB147371C01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6EE5A3AB-518F-8446-990D-794118D859E9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sz="1200"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AE0FBEC6-C2A3-C848-83E6-8612D8F50E7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86311100"/>
      </p:ext>
    </p:extLst>
  </p:cSld>
  <p:clrMapOvr>
    <a:masterClrMapping/>
  </p:clrMapOvr>
  <p:transition/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5E72AA85-09CF-1E43-A253-5ED593F52E71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EB06F9B5-D2C4-2540-B7C8-3D01F3B653E0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13830E46-9481-B244-A332-BE659B1F3BD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35467928"/>
      </p:ext>
    </p:extLst>
  </p:cSld>
  <p:clrMapOvr>
    <a:masterClrMapping/>
  </p:clrMapOvr>
  <p:transition/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1D8B4FD5-1B6D-9447-B0C8-108E410759EF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2B073BFA-2958-6040-9539-66170979FCF0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81FD70CD-D129-AD43-BE0A-4BD51069433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88981905"/>
      </p:ext>
    </p:extLst>
  </p:cSld>
  <p:clrMapOvr>
    <a:masterClrMapping/>
  </p:clrMapOvr>
  <p:transition/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3E72C703-3CCB-BC45-A095-5F3A1C15FF0A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0DED4021-3C2C-F049-948C-C0D89475D8E3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BD5DF2B9-761D-CF45-9896-FA9C9CA1329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47033922"/>
      </p:ext>
    </p:extLst>
  </p:cSld>
  <p:clrMapOvr>
    <a:masterClrMapping/>
  </p:clrMapOvr>
  <p:transition/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>
            <a:extLst>
              <a:ext uri="{FF2B5EF4-FFF2-40B4-BE49-F238E27FC236}">
                <a16:creationId xmlns:a16="http://schemas.microsoft.com/office/drawing/2014/main" id="{638B3204-DAC0-0844-B38E-1F32E500D552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1030">
            <a:extLst>
              <a:ext uri="{FF2B5EF4-FFF2-40B4-BE49-F238E27FC236}">
                <a16:creationId xmlns:a16="http://schemas.microsoft.com/office/drawing/2014/main" id="{557B6AF3-C494-A141-8E75-D5E34EBD3DCF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41350FE7-40CF-C44E-B81F-147E05B1004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44236035"/>
      </p:ext>
    </p:extLst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D72EAE6A-AA7B-416A-B451-FE0859769DBF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A3C5A18F-2ACE-466C-9FD9-A13486B80CA6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3530683-A928-4246-A266-8549E4F3D26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14674500"/>
      </p:ext>
    </p:extLst>
  </p:cSld>
  <p:clrMapOvr>
    <a:masterClrMapping/>
  </p:clrMapOvr>
  <p:transition/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>
            <a:extLst>
              <a:ext uri="{FF2B5EF4-FFF2-40B4-BE49-F238E27FC236}">
                <a16:creationId xmlns:a16="http://schemas.microsoft.com/office/drawing/2014/main" id="{0DF0ED44-5FA2-C84E-B32D-97E95643A7FA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1030">
            <a:extLst>
              <a:ext uri="{FF2B5EF4-FFF2-40B4-BE49-F238E27FC236}">
                <a16:creationId xmlns:a16="http://schemas.microsoft.com/office/drawing/2014/main" id="{C79F6515-67B8-7B4C-A670-0882731DC3B1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A84462A8-4008-1E4F-AD6D-D60FA08E701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92100097"/>
      </p:ext>
    </p:extLst>
  </p:cSld>
  <p:clrMapOvr>
    <a:masterClrMapping/>
  </p:clrMapOvr>
  <p:transition/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>
            <a:extLst>
              <a:ext uri="{FF2B5EF4-FFF2-40B4-BE49-F238E27FC236}">
                <a16:creationId xmlns:a16="http://schemas.microsoft.com/office/drawing/2014/main" id="{855DF4E9-0B69-B941-9078-6BBB3426571C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Rectangle 1030">
            <a:extLst>
              <a:ext uri="{FF2B5EF4-FFF2-40B4-BE49-F238E27FC236}">
                <a16:creationId xmlns:a16="http://schemas.microsoft.com/office/drawing/2014/main" id="{62E682AF-F8D7-ED45-A2CB-B7A37F2A26E0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F36439C0-FD9F-F648-9822-E2F5B2562F1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80107432"/>
      </p:ext>
    </p:extLst>
  </p:cSld>
  <p:clrMapOvr>
    <a:masterClrMapping/>
  </p:clrMapOvr>
  <p:transition/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769EF201-1BD9-8048-A4FD-90236CE26CCE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EC10B93E-EC5E-B84A-873C-9249894B8D3A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9C5386CF-FD3E-804A-A422-851869FE823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38407595"/>
      </p:ext>
    </p:extLst>
  </p:cSld>
  <p:clrMapOvr>
    <a:masterClrMapping/>
  </p:clrMapOvr>
  <p:transition/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0469BE50-3F7A-844A-96B2-FE195A0875AB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4235E50B-5F1F-764A-BAF0-A75C121A606A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5C6B5580-70AB-2D4A-A64E-49787D29300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02183538"/>
      </p:ext>
    </p:extLst>
  </p:cSld>
  <p:clrMapOvr>
    <a:masterClrMapping/>
  </p:clrMapOvr>
  <p:transition/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308BACFA-ACA5-1C49-9BF3-CC1737536A78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35A61068-0796-F247-92E4-0F0944184B76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52E27103-4A47-8B47-9690-82C095E6680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82264456"/>
      </p:ext>
    </p:extLst>
  </p:cSld>
  <p:clrMapOvr>
    <a:masterClrMapping/>
  </p:clrMapOvr>
  <p:transition/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0C8C2A66-E5DF-0544-8F8D-EC9E92E2C7ED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22152725-B7F3-1448-9397-2025FF06206E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CC1BEE0A-94FA-C849-9471-3C3D83068B3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34845230"/>
      </p:ext>
    </p:extLst>
  </p:cSld>
  <p:clrMapOvr>
    <a:masterClrMapping/>
  </p:clrMapOvr>
  <p:transition/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8">
            <a:extLst>
              <a:ext uri="{FF2B5EF4-FFF2-40B4-BE49-F238E27FC236}">
                <a16:creationId xmlns:a16="http://schemas.microsoft.com/office/drawing/2014/main" id="{3093391C-D8A7-244E-9D13-5B29D18DC71D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>
              <a:gd name="T0" fmla="*/ 0 w 1000"/>
              <a:gd name="T1" fmla="*/ 2147483646 h 1000"/>
              <a:gd name="T2" fmla="*/ 0 w 1000"/>
              <a:gd name="T3" fmla="*/ 0 h 1000"/>
              <a:gd name="T4" fmla="*/ 2147483646 w 1000"/>
              <a:gd name="T5" fmla="*/ 0 h 10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" name="Line 8">
            <a:extLst>
              <a:ext uri="{FF2B5EF4-FFF2-40B4-BE49-F238E27FC236}">
                <a16:creationId xmlns:a16="http://schemas.microsoft.com/office/drawing/2014/main" id="{05C86558-CF3B-A246-AC7A-803A55D76928}"/>
              </a:ext>
            </a:extLst>
          </p:cNvPr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Line 10">
            <a:extLst>
              <a:ext uri="{FF2B5EF4-FFF2-40B4-BE49-F238E27FC236}">
                <a16:creationId xmlns:a16="http://schemas.microsoft.com/office/drawing/2014/main" id="{B5BBE9A5-B183-A044-A0CD-6781ABF051D0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7B6194F3-FC48-B849-813E-C2C1022F5A7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Garamond" pitchFamily="18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DDFF035A-8445-4544-A39D-1EC7494A7221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54110B91-87B1-EE43-96AC-8BE573008658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pPr>
              <a:defRPr/>
            </a:pPr>
            <a:fld id="{C4185D35-1E2A-AC45-B02C-EA6811657DA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49072639"/>
      </p:ext>
    </p:extLst>
  </p:cSld>
  <p:clrMapOvr>
    <a:masterClrMapping/>
  </p:clrMapOvr>
  <p:transition/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CB7A954A-8188-D246-B411-6762B4A6F6F0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0203C3F8-8682-F343-A50D-BB5175100679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FF909B9-80FE-604C-8F22-276CF794453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90140222"/>
      </p:ext>
    </p:extLst>
  </p:cSld>
  <p:clrMapOvr>
    <a:masterClrMapping/>
  </p:clrMapOvr>
  <p:transition/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F467686D-A162-4D4E-A16E-79ECB343FB3E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83AE7C7E-0604-3442-A2B5-26D150C21847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5F33D64-0C46-F846-B942-6FCB38CC207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41030335"/>
      </p:ext>
    </p:extLst>
  </p:cSld>
  <p:clrMapOvr>
    <a:masterClrMapping/>
  </p:clrMapOvr>
  <p:transition/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2EC166B2-6C5F-644D-8308-C80A5F4F9896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D7C0B5AA-9A80-0C49-B367-1ECF68A4543F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61AED89-3750-2C4E-B358-FD45F9D67BE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63951163"/>
      </p:ext>
    </p:extLst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 preserve="1">
  <p:cSld name="Title, Clip Ar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lipArt Placeholder 2"/>
          <p:cNvSpPr>
            <a:spLocks noGrp="1"/>
          </p:cNvSpPr>
          <p:nvPr>
            <p:ph type="clipArt"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CF5177B8-2D3C-4F5A-A583-9F772A91118D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65BEDB5B-5A04-486E-909C-E65255083559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05EA492-E4F7-4B19-BF34-75DD9D5F185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31311567"/>
      </p:ext>
    </p:extLst>
  </p:cSld>
  <p:clrMapOvr>
    <a:masterClrMapping/>
  </p:clrMapOvr>
  <p:transition/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>
            <a:extLst>
              <a:ext uri="{FF2B5EF4-FFF2-40B4-BE49-F238E27FC236}">
                <a16:creationId xmlns:a16="http://schemas.microsoft.com/office/drawing/2014/main" id="{3FD8A9CB-A023-664B-B544-DA9F63795432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1030">
            <a:extLst>
              <a:ext uri="{FF2B5EF4-FFF2-40B4-BE49-F238E27FC236}">
                <a16:creationId xmlns:a16="http://schemas.microsoft.com/office/drawing/2014/main" id="{BA81246B-3804-8D45-A377-6CA0747C6C7F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75A885-3347-674F-B610-20357A11B2F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77427206"/>
      </p:ext>
    </p:extLst>
  </p:cSld>
  <p:clrMapOvr>
    <a:masterClrMapping/>
  </p:clrMapOvr>
  <p:transition/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>
            <a:extLst>
              <a:ext uri="{FF2B5EF4-FFF2-40B4-BE49-F238E27FC236}">
                <a16:creationId xmlns:a16="http://schemas.microsoft.com/office/drawing/2014/main" id="{F0C2CD06-6978-ED43-8B46-94D13B77F0DF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1030">
            <a:extLst>
              <a:ext uri="{FF2B5EF4-FFF2-40B4-BE49-F238E27FC236}">
                <a16:creationId xmlns:a16="http://schemas.microsoft.com/office/drawing/2014/main" id="{8DCEF894-FECE-C24E-BF1C-46B041205B7C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9FED79-1DA5-E046-91EF-1848FBF1B50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76895350"/>
      </p:ext>
    </p:extLst>
  </p:cSld>
  <p:clrMapOvr>
    <a:masterClrMapping/>
  </p:clrMapOvr>
  <p:transition/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>
            <a:extLst>
              <a:ext uri="{FF2B5EF4-FFF2-40B4-BE49-F238E27FC236}">
                <a16:creationId xmlns:a16="http://schemas.microsoft.com/office/drawing/2014/main" id="{9688A19A-3786-C646-B6E3-7B33C5DE1156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Rectangle 1030">
            <a:extLst>
              <a:ext uri="{FF2B5EF4-FFF2-40B4-BE49-F238E27FC236}">
                <a16:creationId xmlns:a16="http://schemas.microsoft.com/office/drawing/2014/main" id="{F692FFF3-038C-7946-937E-BE2EE55468B8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785DB16-B694-E54F-9112-48649D85CF3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9527635"/>
      </p:ext>
    </p:extLst>
  </p:cSld>
  <p:clrMapOvr>
    <a:masterClrMapping/>
  </p:clrMapOvr>
  <p:transition/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167B69D5-7F80-3649-8B74-E1F82ABE2360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53B3FAA7-3D48-5240-823C-E5F3E8C26A5C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CFF883-CE03-E94D-9C09-F7121B0FCBF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22213337"/>
      </p:ext>
    </p:extLst>
  </p:cSld>
  <p:clrMapOvr>
    <a:masterClrMapping/>
  </p:clrMapOvr>
  <p:transition/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9F47C922-0AAB-C743-848A-A155AECBF656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CC7094C0-6E26-494E-8D80-9A358315EE40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4077A7B-EC9A-614B-9C9E-EDE8828DDC0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47035385"/>
      </p:ext>
    </p:extLst>
  </p:cSld>
  <p:clrMapOvr>
    <a:masterClrMapping/>
  </p:clrMapOvr>
  <p:transition/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E6768431-1585-D849-9C1B-A8DF546831CB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30954A05-233C-1A41-9E0E-BBAE631E7F40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7A5A064-9EC2-514E-9D5F-67714BDF110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77060350"/>
      </p:ext>
    </p:extLst>
  </p:cSld>
  <p:clrMapOvr>
    <a:masterClrMapping/>
  </p:clrMapOvr>
  <p:transition/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F1FDE5F3-2F03-3E46-8F43-6C2E04612E03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09EF1C9C-5829-BF49-A5C1-ADA340B7CE0A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0E9930B-3565-AF43-AEA8-CDE702A005E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84579957"/>
      </p:ext>
    </p:extLst>
  </p:cSld>
  <p:clrMapOvr>
    <a:masterClrMapping/>
  </p:clrMapOvr>
  <p:transition/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8">
            <a:extLst>
              <a:ext uri="{FF2B5EF4-FFF2-40B4-BE49-F238E27FC236}">
                <a16:creationId xmlns:a16="http://schemas.microsoft.com/office/drawing/2014/main" id="{442C3307-E095-4D46-85F1-0ECCEE15F69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>
              <a:gd name="T0" fmla="*/ 0 w 1000"/>
              <a:gd name="T1" fmla="*/ 1000 h 1000"/>
              <a:gd name="T2" fmla="*/ 0 w 1000"/>
              <a:gd name="T3" fmla="*/ 0 h 1000"/>
              <a:gd name="T4" fmla="*/ 1000 w 1000"/>
              <a:gd name="T5" fmla="*/ 0 h 10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" name="Line 8">
            <a:extLst>
              <a:ext uri="{FF2B5EF4-FFF2-40B4-BE49-F238E27FC236}">
                <a16:creationId xmlns:a16="http://schemas.microsoft.com/office/drawing/2014/main" id="{EEA1060E-A31A-C840-A1CB-3FBAE507703B}"/>
              </a:ext>
            </a:extLst>
          </p:cNvPr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Line 10">
            <a:extLst>
              <a:ext uri="{FF2B5EF4-FFF2-40B4-BE49-F238E27FC236}">
                <a16:creationId xmlns:a16="http://schemas.microsoft.com/office/drawing/2014/main" id="{641BD863-5EFA-D840-9808-3E307D1363AF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414F276D-862D-4F4B-8486-7941385395BF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Garamond" pitchFamily="18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B94A28C9-7D49-DE41-B907-ECDB4D5498CB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BED2F5E2-58F4-7D42-BC7B-2A4D643E709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pPr>
              <a:defRPr/>
            </a:pPr>
            <a:fld id="{E1B81267-8964-1D49-B4A4-55A4EC17814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70977900"/>
      </p:ext>
    </p:extLst>
  </p:cSld>
  <p:clrMapOvr>
    <a:masterClrMapping/>
  </p:clrMapOvr>
  <p:transition/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4BC9B041-46B9-1041-B7C9-B56147D82E42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9873B9AF-F396-A347-84A0-10A45B360EBC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798479E-A946-794F-A7FF-42016A14F5D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85229815"/>
      </p:ext>
    </p:extLst>
  </p:cSld>
  <p:clrMapOvr>
    <a:masterClrMapping/>
  </p:clrMapOvr>
  <p:transition/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383E358B-DADC-0142-8D97-BD10C7E12593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EE8BC86B-B458-A147-A360-8170B0071AE9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C9A52BA-F7E0-374E-B2A4-39EE81724B2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70186396"/>
      </p:ext>
    </p:extLst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safari.png">
            <a:extLst>
              <a:ext uri="{FF2B5EF4-FFF2-40B4-BE49-F238E27FC236}">
                <a16:creationId xmlns:a16="http://schemas.microsoft.com/office/drawing/2014/main" id="{9CD35D2D-5E91-46D5-981B-E75BA6DA714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975" y="6411913"/>
            <a:ext cx="1025525" cy="296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7A21EAFC-4035-4857-807A-CB62B3BF44F4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C888C28F-145F-424D-84CC-5AE9AF6843AB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826BB2-7A42-4BD5-B790-DBCEF432F44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67997898"/>
      </p:ext>
    </p:extLst>
  </p:cSld>
  <p:clrMapOvr>
    <a:masterClrMapping/>
  </p:clrMapOvr>
  <p:transition/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221BA5D6-25D8-CD40-952D-E8B85116082D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5C05A62C-F9F8-734B-B1D7-93B9D78A69B5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6F2E4E6-F614-8542-B73B-1D00F882593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25924856"/>
      </p:ext>
    </p:extLst>
  </p:cSld>
  <p:clrMapOvr>
    <a:masterClrMapping/>
  </p:clrMapOvr>
  <p:transition/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>
            <a:extLst>
              <a:ext uri="{FF2B5EF4-FFF2-40B4-BE49-F238E27FC236}">
                <a16:creationId xmlns:a16="http://schemas.microsoft.com/office/drawing/2014/main" id="{508EE454-FEF5-144F-9993-E20BE637668D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1030">
            <a:extLst>
              <a:ext uri="{FF2B5EF4-FFF2-40B4-BE49-F238E27FC236}">
                <a16:creationId xmlns:a16="http://schemas.microsoft.com/office/drawing/2014/main" id="{EDADA00E-B9BF-6845-8AC1-2E297BC762EE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98284B7-F921-824B-9063-97AC548BC18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10435698"/>
      </p:ext>
    </p:extLst>
  </p:cSld>
  <p:clrMapOvr>
    <a:masterClrMapping/>
  </p:clrMapOvr>
  <p:transition/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>
            <a:extLst>
              <a:ext uri="{FF2B5EF4-FFF2-40B4-BE49-F238E27FC236}">
                <a16:creationId xmlns:a16="http://schemas.microsoft.com/office/drawing/2014/main" id="{C7A40C3B-63E8-9D4F-840B-B793E28506E2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1030">
            <a:extLst>
              <a:ext uri="{FF2B5EF4-FFF2-40B4-BE49-F238E27FC236}">
                <a16:creationId xmlns:a16="http://schemas.microsoft.com/office/drawing/2014/main" id="{65AEB223-C814-014F-B0BB-F606D96FEB42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9A1D0E0-3BE8-6D49-BFC1-6932858C52C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25881732"/>
      </p:ext>
    </p:extLst>
  </p:cSld>
  <p:clrMapOvr>
    <a:masterClrMapping/>
  </p:clrMapOvr>
  <p:transition/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>
            <a:extLst>
              <a:ext uri="{FF2B5EF4-FFF2-40B4-BE49-F238E27FC236}">
                <a16:creationId xmlns:a16="http://schemas.microsoft.com/office/drawing/2014/main" id="{7B33AF26-D7FA-6540-987E-5A81A778F028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Rectangle 1030">
            <a:extLst>
              <a:ext uri="{FF2B5EF4-FFF2-40B4-BE49-F238E27FC236}">
                <a16:creationId xmlns:a16="http://schemas.microsoft.com/office/drawing/2014/main" id="{AEDD0976-96FC-5A4F-85DB-643341197603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C7B87F2-269E-8C49-97D3-01D268864CE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7501936"/>
      </p:ext>
    </p:extLst>
  </p:cSld>
  <p:clrMapOvr>
    <a:masterClrMapping/>
  </p:clrMapOvr>
  <p:transition/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DBF064AC-DA72-B948-ACBF-F84A657A856A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F7F9F089-1C59-9342-99A9-044D2E84B433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5677E88-2C05-FF4D-A140-317BA34FA93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4510204"/>
      </p:ext>
    </p:extLst>
  </p:cSld>
  <p:clrMapOvr>
    <a:masterClrMapping/>
  </p:clrMapOvr>
  <p:transition/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A7D6F38E-D465-BD4F-B216-503886C2A652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AEE1B88B-AD74-CC49-BE18-D868C697424A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0281F4-7986-1A4B-A0A6-8ECA241410D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94465104"/>
      </p:ext>
    </p:extLst>
  </p:cSld>
  <p:clrMapOvr>
    <a:masterClrMapping/>
  </p:clrMapOvr>
  <p:transition/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A076C0B9-B682-CC4B-9B9D-A2C0254224A9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274DA6AA-ACF1-BA4D-B3E1-8115D4923B0B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29C407F-11F7-FA4F-B6BD-3DB2BE09018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29609779"/>
      </p:ext>
    </p:extLst>
  </p:cSld>
  <p:clrMapOvr>
    <a:masterClrMapping/>
  </p:clrMapOvr>
  <p:transition/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8BBAF9A9-2279-6F43-999F-F3F3AFACBDE3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46AE0721-E301-DE45-A043-64339548CF94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ADCB5FE-202E-2F4D-8D2F-A065C3FA678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55038251"/>
      </p:ext>
    </p:extLst>
  </p:cSld>
  <p:clrMapOvr>
    <a:masterClrMapping/>
  </p:clrMapOvr>
  <p:transition/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/>
            <a:ahLst/>
            <a:cxnLst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5" name="Line 8"/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6" name="Line 10"/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Garamond" pitchFamily="18" charset="0"/>
              </a:defRPr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fld id="{7341D3D9-3FE8-4025-BF66-8DAB1ABB951F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3820412"/>
      </p:ext>
    </p:extLst>
  </p:cSld>
  <p:clrMapOvr>
    <a:masterClrMapping/>
  </p:clrMapOvr>
  <p:transition/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23594FA-E141-4234-AE05-360401972BE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9718567"/>
      </p:ext>
    </p:extLst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409AC565-7350-4525-9420-2EB7757D3061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4AA7F312-6BE9-48B6-AA7B-A6D10D628BA6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B19D7DF-598B-483B-A6D0-8553CDFAE63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01994169"/>
      </p:ext>
    </p:extLst>
  </p:cSld>
  <p:clrMapOvr>
    <a:masterClrMapping/>
  </p:clrMapOvr>
  <p:transition/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7AC7BA1-BEA2-40AF-9056-44DC8C98568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7483833"/>
      </p:ext>
    </p:extLst>
  </p:cSld>
  <p:clrMapOvr>
    <a:masterClrMapping/>
  </p:clrMapOvr>
  <p:transition/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4D2BBBE-2A44-4D16-8758-0239282DCC58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1257101"/>
      </p:ext>
    </p:extLst>
  </p:cSld>
  <p:clrMapOvr>
    <a:masterClrMapping/>
  </p:clrMapOvr>
  <p:transition/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8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5FD5635-BCCD-45D2-B61E-320731E13B1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803813"/>
      </p:ext>
    </p:extLst>
  </p:cSld>
  <p:clrMapOvr>
    <a:masterClrMapping/>
  </p:clrMapOvr>
  <p:transition/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4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18A7077-2B78-4FB5-8F56-24239751AEF0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7991660"/>
      </p:ext>
    </p:extLst>
  </p:cSld>
  <p:clrMapOvr>
    <a:masterClrMapping/>
  </p:clrMapOvr>
  <p:transition/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3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E86574E-FA2E-425B-A84C-39F9592E9ECB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6532579"/>
      </p:ext>
    </p:extLst>
  </p:cSld>
  <p:clrMapOvr>
    <a:masterClrMapping/>
  </p:clrMapOvr>
  <p:transition/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148CFD0-6DDB-45F0-A989-9F5CE648BC1E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6444434"/>
      </p:ext>
    </p:extLst>
  </p:cSld>
  <p:clrMapOvr>
    <a:masterClrMapping/>
  </p:clrMapOvr>
  <p:transition/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E97B092-8552-4BA4-B0E1-CE51B98A2A2D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2117123"/>
      </p:ext>
    </p:extLst>
  </p:cSld>
  <p:clrMapOvr>
    <a:masterClrMapping/>
  </p:clrMapOvr>
  <p:transition/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44DDA66-0DFC-412A-A4B0-EFE91F0913E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8706058"/>
      </p:ext>
    </p:extLst>
  </p:cSld>
  <p:clrMapOvr>
    <a:masterClrMapping/>
  </p:clrMapOvr>
  <p:transition/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D1F9A79-97CD-456A-8962-B51E5744B9CD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1237350"/>
      </p:ext>
    </p:extLst>
  </p:cSld>
  <p:clrMapOvr>
    <a:masterClrMapping/>
  </p:clrMapOvr>
  <p:transition/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7">
            <a:extLst>
              <a:ext uri="{FF2B5EF4-FFF2-40B4-BE49-F238E27FC236}">
                <a16:creationId xmlns:a16="http://schemas.microsoft.com/office/drawing/2014/main" id="{F911D5CE-1D03-43F3-A92B-DD06A441DD0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>
              <a:gd name="T0" fmla="*/ 0 w 1000"/>
              <a:gd name="T1" fmla="*/ 2147483646 h 1000"/>
              <a:gd name="T2" fmla="*/ 0 w 1000"/>
              <a:gd name="T3" fmla="*/ 0 h 1000"/>
              <a:gd name="T4" fmla="*/ 2147483646 w 1000"/>
              <a:gd name="T5" fmla="*/ 0 h 10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" name="Line 8">
            <a:extLst>
              <a:ext uri="{FF2B5EF4-FFF2-40B4-BE49-F238E27FC236}">
                <a16:creationId xmlns:a16="http://schemas.microsoft.com/office/drawing/2014/main" id="{77AEB27B-8C7B-48B1-AE19-38CC35610110}"/>
              </a:ext>
            </a:extLst>
          </p:cNvPr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Line 10">
            <a:extLst>
              <a:ext uri="{FF2B5EF4-FFF2-40B4-BE49-F238E27FC236}">
                <a16:creationId xmlns:a16="http://schemas.microsoft.com/office/drawing/2014/main" id="{F759EE34-9544-4B3D-877E-29F053F56E92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4064DE93-AA8B-43DB-80E8-90D84C21CEA6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000000"/>
                </a:solidFill>
                <a:latin typeface="Garamond" pitchFamily="-106" charset="0"/>
                <a:ea typeface="Arial" pitchFamily="-106" charset="0"/>
                <a:cs typeface="Arial" pitchFamily="-106" charset="0"/>
              </a:defRPr>
            </a:lvl1pPr>
          </a:lstStyle>
          <a:p>
            <a:pPr>
              <a:defRPr/>
            </a:pPr>
            <a:r>
              <a:rPr lang="en-US"/>
              <a:t>Efficient Runahead Execution</a:t>
            </a:r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F1DC722D-6C17-40EA-93F1-C11F93A9A74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5" name="Slide Number Placeholder 2"/>
          <p:cNvSpPr>
            <a:spLocks noGrp="1"/>
          </p:cNvSpPr>
          <p:nvPr>
            <p:ph type="sldNum" sz="quarter" idx="4"/>
          </p:nvPr>
        </p:nvSpPr>
        <p:spPr>
          <a:xfrm>
            <a:off x="6839174" y="6498516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fld id="{E3FCFE49-F7D8-9F40-A47B-CD8F660E719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79812449"/>
      </p:ext>
    </p:extLst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08787426-EFB2-4064-9F82-5B1B136B39E1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60038527-DAED-4D79-A54B-129F6A20F670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3D67C19-8364-4600-B88B-828769DCBD4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87859953"/>
      </p:ext>
    </p:extLst>
  </p:cSld>
  <p:clrMapOvr>
    <a:masterClrMapping/>
  </p:clrMapOvr>
  <p:transition/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97527"/>
            <a:ext cx="8610600" cy="519372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4BEBEC74-F2C6-4E33-B4B4-3463BC51B879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Slide Number Placeholder 2"/>
          <p:cNvSpPr>
            <a:spLocks noGrp="1"/>
          </p:cNvSpPr>
          <p:nvPr>
            <p:ph type="sldNum" sz="quarter" idx="4"/>
          </p:nvPr>
        </p:nvSpPr>
        <p:spPr>
          <a:xfrm>
            <a:off x="6839174" y="6498516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fld id="{E3FCFE49-F7D8-9F40-A47B-CD8F660E719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03221416"/>
      </p:ext>
    </p:extLst>
  </p:cSld>
  <p:clrMapOvr>
    <a:masterClrMapping/>
  </p:clrMapOvr>
  <p:transition/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45E35761-913B-4F9F-B95F-062F4851F2BE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2"/>
          <p:cNvSpPr>
            <a:spLocks noGrp="1"/>
          </p:cNvSpPr>
          <p:nvPr>
            <p:ph type="sldNum" sz="quarter" idx="4"/>
          </p:nvPr>
        </p:nvSpPr>
        <p:spPr>
          <a:xfrm>
            <a:off x="6839174" y="6498516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fld id="{E3FCFE49-F7D8-9F40-A47B-CD8F660E719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02019752"/>
      </p:ext>
    </p:extLst>
  </p:cSld>
  <p:clrMapOvr>
    <a:masterClrMapping/>
  </p:clrMapOvr>
  <p:transition/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508E948F-ED37-4068-9F16-9E67505D15B3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Slide Number Placeholder 2"/>
          <p:cNvSpPr>
            <a:spLocks noGrp="1"/>
          </p:cNvSpPr>
          <p:nvPr>
            <p:ph type="sldNum" sz="quarter" idx="4"/>
          </p:nvPr>
        </p:nvSpPr>
        <p:spPr>
          <a:xfrm>
            <a:off x="6839174" y="6498516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fld id="{E3FCFE49-F7D8-9F40-A47B-CD8F660E719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13175590"/>
      </p:ext>
    </p:extLst>
  </p:cSld>
  <p:clrMapOvr>
    <a:masterClrMapping/>
  </p:clrMapOvr>
  <p:transition/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>
            <a:extLst>
              <a:ext uri="{FF2B5EF4-FFF2-40B4-BE49-F238E27FC236}">
                <a16:creationId xmlns:a16="http://schemas.microsoft.com/office/drawing/2014/main" id="{9F109693-0249-41A3-9F50-E65F98368648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0" name="Slide Number Placeholder 2"/>
          <p:cNvSpPr>
            <a:spLocks noGrp="1"/>
          </p:cNvSpPr>
          <p:nvPr>
            <p:ph type="sldNum" sz="quarter" idx="11"/>
          </p:nvPr>
        </p:nvSpPr>
        <p:spPr>
          <a:xfrm>
            <a:off x="6839174" y="6498516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fld id="{E3FCFE49-F7D8-9F40-A47B-CD8F660E719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87253504"/>
      </p:ext>
    </p:extLst>
  </p:cSld>
  <p:clrMapOvr>
    <a:masterClrMapping/>
  </p:clrMapOvr>
  <p:transition/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>
            <a:extLst>
              <a:ext uri="{FF2B5EF4-FFF2-40B4-BE49-F238E27FC236}">
                <a16:creationId xmlns:a16="http://schemas.microsoft.com/office/drawing/2014/main" id="{8B93F1F3-721C-44A8-BBDC-BABA43CC76C6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2"/>
          <p:cNvSpPr>
            <a:spLocks noGrp="1"/>
          </p:cNvSpPr>
          <p:nvPr>
            <p:ph type="sldNum" sz="quarter" idx="4"/>
          </p:nvPr>
        </p:nvSpPr>
        <p:spPr>
          <a:xfrm>
            <a:off x="6839174" y="6498516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fld id="{E3FCFE49-F7D8-9F40-A47B-CD8F660E719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15043211"/>
      </p:ext>
    </p:extLst>
  </p:cSld>
  <p:clrMapOvr>
    <a:masterClrMapping/>
  </p:clrMapOvr>
  <p:transition/>
</p:sldLayout>
</file>

<file path=ppt/slideLayouts/slideLayout15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>
            <a:extLst>
              <a:ext uri="{FF2B5EF4-FFF2-40B4-BE49-F238E27FC236}">
                <a16:creationId xmlns:a16="http://schemas.microsoft.com/office/drawing/2014/main" id="{75BCD08E-B313-4295-A258-151D0B050352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2"/>
          <p:cNvSpPr>
            <a:spLocks noGrp="1"/>
          </p:cNvSpPr>
          <p:nvPr>
            <p:ph type="sldNum" sz="quarter" idx="4"/>
          </p:nvPr>
        </p:nvSpPr>
        <p:spPr>
          <a:xfrm>
            <a:off x="6839174" y="6498516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fld id="{E3FCFE49-F7D8-9F40-A47B-CD8F660E719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05796558"/>
      </p:ext>
    </p:extLst>
  </p:cSld>
  <p:clrMapOvr>
    <a:masterClrMapping/>
  </p:clrMapOvr>
  <p:transition/>
</p:sldLayout>
</file>

<file path=ppt/slideLayouts/slideLayout15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13D42EDF-70BC-45DE-99FB-D1DC5BB42451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Rectangle 1030">
            <a:extLst>
              <a:ext uri="{FF2B5EF4-FFF2-40B4-BE49-F238E27FC236}">
                <a16:creationId xmlns:a16="http://schemas.microsoft.com/office/drawing/2014/main" id="{D0935758-6439-4EDF-98CC-8D53CEFBBF7B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>
          <a:xfrm>
            <a:off x="6777038" y="6477000"/>
            <a:ext cx="2133600" cy="457200"/>
          </a:xfrm>
          <a:prstGeom prst="rect">
            <a:avLst/>
          </a:prstGeom>
          <a:ln/>
        </p:spPr>
        <p:txBody>
          <a:bodyPr/>
          <a:lstStyle>
            <a:lvl1pPr algn="r">
              <a:defRPr sz="1800">
                <a:solidFill>
                  <a:srgbClr val="888888"/>
                </a:solidFill>
                <a:latin typeface="+mn-lt"/>
              </a:defRPr>
            </a:lvl1pPr>
          </a:lstStyle>
          <a:p>
            <a:pPr>
              <a:defRPr/>
            </a:pPr>
            <a:fld id="{F4A640EF-F0E2-4E49-9455-7E266BCEBB78}" type="slidenum">
              <a:rPr lang="en-US" altLang="en-US" smtClean="0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4167550780"/>
      </p:ext>
    </p:extLst>
  </p:cSld>
  <p:clrMapOvr>
    <a:masterClrMapping/>
  </p:clrMapOvr>
  <p:transition/>
</p:sldLayout>
</file>

<file path=ppt/slideLayouts/slideLayout15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8DD3EF48-208E-4BEB-914A-672A2E1164E1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Rectangle 1030">
            <a:extLst>
              <a:ext uri="{FF2B5EF4-FFF2-40B4-BE49-F238E27FC236}">
                <a16:creationId xmlns:a16="http://schemas.microsoft.com/office/drawing/2014/main" id="{D0935758-6439-4EDF-98CC-8D53CEFBBF7B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>
          <a:xfrm>
            <a:off x="6777038" y="6477000"/>
            <a:ext cx="2133600" cy="457200"/>
          </a:xfrm>
          <a:prstGeom prst="rect">
            <a:avLst/>
          </a:prstGeom>
          <a:ln/>
        </p:spPr>
        <p:txBody>
          <a:bodyPr/>
          <a:lstStyle>
            <a:lvl1pPr algn="r">
              <a:defRPr sz="1800">
                <a:solidFill>
                  <a:srgbClr val="888888"/>
                </a:solidFill>
                <a:latin typeface="+mn-lt"/>
              </a:defRPr>
            </a:lvl1pPr>
          </a:lstStyle>
          <a:p>
            <a:pPr>
              <a:defRPr/>
            </a:pPr>
            <a:fld id="{F4A640EF-F0E2-4E49-9455-7E266BCEBB78}" type="slidenum">
              <a:rPr lang="en-US" altLang="en-US" smtClean="0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525940645"/>
      </p:ext>
    </p:extLst>
  </p:cSld>
  <p:clrMapOvr>
    <a:masterClrMapping/>
  </p:clrMapOvr>
  <p:transition/>
</p:sldLayout>
</file>

<file path=ppt/slideLayouts/slideLayout15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DBFDE82C-F3F2-414E-B0D5-A9C5F332F637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D0935758-6439-4EDF-98CC-8D53CEFBBF7B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>
          <a:xfrm>
            <a:off x="6777038" y="6477000"/>
            <a:ext cx="2133600" cy="457200"/>
          </a:xfrm>
          <a:prstGeom prst="rect">
            <a:avLst/>
          </a:prstGeom>
          <a:ln/>
        </p:spPr>
        <p:txBody>
          <a:bodyPr/>
          <a:lstStyle>
            <a:lvl1pPr algn="r">
              <a:defRPr sz="1800">
                <a:solidFill>
                  <a:srgbClr val="888888"/>
                </a:solidFill>
                <a:latin typeface="+mn-lt"/>
              </a:defRPr>
            </a:lvl1pPr>
          </a:lstStyle>
          <a:p>
            <a:pPr>
              <a:defRPr/>
            </a:pPr>
            <a:fld id="{F4A640EF-F0E2-4E49-9455-7E266BCEBB78}" type="slidenum">
              <a:rPr lang="en-US" altLang="en-US" smtClean="0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406633939"/>
      </p:ext>
    </p:extLst>
  </p:cSld>
  <p:clrMapOvr>
    <a:masterClrMapping/>
  </p:clrMapOvr>
  <p:transition/>
</p:sldLayout>
</file>

<file path=ppt/slideLayouts/slideLayout15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D72EAE6A-AA7B-416A-B451-FE0859769DBF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D0935758-6439-4EDF-98CC-8D53CEFBBF7B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>
          <a:xfrm>
            <a:off x="6777038" y="6477000"/>
            <a:ext cx="2133600" cy="457200"/>
          </a:xfrm>
          <a:prstGeom prst="rect">
            <a:avLst/>
          </a:prstGeom>
          <a:ln/>
        </p:spPr>
        <p:txBody>
          <a:bodyPr/>
          <a:lstStyle>
            <a:lvl1pPr algn="r">
              <a:defRPr sz="1800">
                <a:solidFill>
                  <a:srgbClr val="888888"/>
                </a:solidFill>
                <a:latin typeface="+mn-lt"/>
              </a:defRPr>
            </a:lvl1pPr>
          </a:lstStyle>
          <a:p>
            <a:pPr>
              <a:defRPr/>
            </a:pPr>
            <a:fld id="{F4A640EF-F0E2-4E49-9455-7E266BCEBB78}" type="slidenum">
              <a:rPr lang="en-US" altLang="en-US" smtClean="0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948563231"/>
      </p:ext>
    </p:extLst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DB333F77-5829-459B-B71C-A401B0AC83F8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DC357D67-E160-41BD-A8F4-591D3B61CA44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9E1BDAC-3FCE-4406-AD14-A59ECE86B20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04555325"/>
      </p:ext>
    </p:extLst>
  </p:cSld>
  <p:clrMapOvr>
    <a:masterClrMapping/>
  </p:clrMapOvr>
  <p:transition/>
</p:sldLayout>
</file>

<file path=ppt/slideLayouts/slideLayout160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 preserve="1">
  <p:cSld name="Title, Clip Ar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lipArt Placeholder 2"/>
          <p:cNvSpPr>
            <a:spLocks noGrp="1"/>
          </p:cNvSpPr>
          <p:nvPr>
            <p:ph type="clipArt"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CF5177B8-2D3C-4F5A-A583-9F772A91118D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Rectangle 1030">
            <a:extLst>
              <a:ext uri="{FF2B5EF4-FFF2-40B4-BE49-F238E27FC236}">
                <a16:creationId xmlns:a16="http://schemas.microsoft.com/office/drawing/2014/main" id="{D0935758-6439-4EDF-98CC-8D53CEFBBF7B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>
          <a:xfrm>
            <a:off x="6777038" y="6477000"/>
            <a:ext cx="2133600" cy="457200"/>
          </a:xfrm>
          <a:prstGeom prst="rect">
            <a:avLst/>
          </a:prstGeom>
          <a:ln/>
        </p:spPr>
        <p:txBody>
          <a:bodyPr/>
          <a:lstStyle>
            <a:lvl1pPr algn="r">
              <a:defRPr sz="1800">
                <a:solidFill>
                  <a:srgbClr val="888888"/>
                </a:solidFill>
                <a:latin typeface="+mn-lt"/>
              </a:defRPr>
            </a:lvl1pPr>
          </a:lstStyle>
          <a:p>
            <a:pPr>
              <a:defRPr/>
            </a:pPr>
            <a:fld id="{F4A640EF-F0E2-4E49-9455-7E266BCEBB78}" type="slidenum">
              <a:rPr lang="en-US" altLang="en-US" smtClean="0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679632341"/>
      </p:ext>
    </p:extLst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>
            <a:extLst>
              <a:ext uri="{FF2B5EF4-FFF2-40B4-BE49-F238E27FC236}">
                <a16:creationId xmlns:a16="http://schemas.microsoft.com/office/drawing/2014/main" id="{D26DBB79-5AEF-450D-8A69-9E473A6D46FD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1030">
            <a:extLst>
              <a:ext uri="{FF2B5EF4-FFF2-40B4-BE49-F238E27FC236}">
                <a16:creationId xmlns:a16="http://schemas.microsoft.com/office/drawing/2014/main" id="{5613F326-A967-4A16-9691-5994EAA77F81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DDDAB56-7687-49EE-9BFA-357DD2115F9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90355898"/>
      </p:ext>
    </p:extLst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>
            <a:extLst>
              <a:ext uri="{FF2B5EF4-FFF2-40B4-BE49-F238E27FC236}">
                <a16:creationId xmlns:a16="http://schemas.microsoft.com/office/drawing/2014/main" id="{25C5F115-951D-416A-8367-F27935F171CC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1030">
            <a:extLst>
              <a:ext uri="{FF2B5EF4-FFF2-40B4-BE49-F238E27FC236}">
                <a16:creationId xmlns:a16="http://schemas.microsoft.com/office/drawing/2014/main" id="{9FA67899-1E4C-4F33-994F-0FE9DDF922F2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E6ABE56-5E07-4208-997F-19E78ED3449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4854901"/>
      </p:ext>
    </p:extLst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>
            <a:extLst>
              <a:ext uri="{FF2B5EF4-FFF2-40B4-BE49-F238E27FC236}">
                <a16:creationId xmlns:a16="http://schemas.microsoft.com/office/drawing/2014/main" id="{A3210EB8-01E8-436A-B41F-069A2DB8B749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1030">
            <a:extLst>
              <a:ext uri="{FF2B5EF4-FFF2-40B4-BE49-F238E27FC236}">
                <a16:creationId xmlns:a16="http://schemas.microsoft.com/office/drawing/2014/main" id="{88357862-E4F0-4312-AEFB-533810CEB356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3632353-6DA2-4969-8B9B-3DBC4F8425A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74772389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97527"/>
            <a:ext cx="8610600" cy="519372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4BEBEC74-F2C6-4E33-B4B4-3463BC51B879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D0935758-6439-4EDF-98CC-8D53CEFBBF7B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4A640EF-F0E2-4E49-9455-7E266BCEBB7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8419092"/>
      </p:ext>
    </p:extLst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7D8C17F0-0F2C-4BA2-ACAD-9F9DD7E1D754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01206954-09DD-443F-8138-FD04D7E91044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0E294FE-CC9E-4E10-B310-514CFBF72E7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61637354"/>
      </p:ext>
    </p:extLst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2D2B0F18-FF15-4EF6-984A-01641DEDA288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1E37D587-FAF0-4764-AD77-644AFEF7307D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A63DEC2-A46B-4DF0-9B6D-3DA55177CC4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12921792"/>
      </p:ext>
    </p:extLst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C0A08B9B-687C-4AD3-8C6D-FA4C5E16A313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5BE2A02B-D63E-4DD6-9FFA-98D71570A2AD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C4704B9-2B86-45E3-BC5C-2F3F28BAAB8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01126298"/>
      </p:ext>
    </p:extLst>
  </p:cSld>
  <p:clrMapOvr>
    <a:masterClrMapping/>
  </p:clrMapOvr>
  <p:transition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E62CEBD1-E2A7-41F0-A158-62153EC297D5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6011B996-071A-4884-856A-6B25C3879E5F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FC1C64C-0813-4AB1-8463-69A3B31BE14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23067846"/>
      </p:ext>
    </p:extLst>
  </p:cSld>
  <p:clrMapOvr>
    <a:masterClrMapping/>
  </p:clrMapOvr>
  <p:transition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228600" y="1371600"/>
            <a:ext cx="8610600" cy="4876800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B55989F0-9C2F-467D-8A2B-E760CFC57E82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B76D41D7-E031-46E6-8D53-528FF913AD9F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C0357D-5951-4316-833F-FB5D4423D79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25860946"/>
      </p:ext>
    </p:extLst>
  </p:cSld>
  <p:clrMapOvr>
    <a:masterClrMapping/>
  </p:clrMapOvr>
  <p:transition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8">
            <a:extLst>
              <a:ext uri="{FF2B5EF4-FFF2-40B4-BE49-F238E27FC236}">
                <a16:creationId xmlns:a16="http://schemas.microsoft.com/office/drawing/2014/main" id="{B2DDA219-D6D1-49CF-A0E5-C787A93E0E82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>
              <a:gd name="T0" fmla="*/ 0 w 1000"/>
              <a:gd name="T1" fmla="*/ 2147483646 h 1000"/>
              <a:gd name="T2" fmla="*/ 0 w 1000"/>
              <a:gd name="T3" fmla="*/ 0 h 1000"/>
              <a:gd name="T4" fmla="*/ 2147483646 w 1000"/>
              <a:gd name="T5" fmla="*/ 0 h 10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" name="Line 8">
            <a:extLst>
              <a:ext uri="{FF2B5EF4-FFF2-40B4-BE49-F238E27FC236}">
                <a16:creationId xmlns:a16="http://schemas.microsoft.com/office/drawing/2014/main" id="{149A0011-1EE4-44BB-9851-FDEE15AD4F12}"/>
              </a:ext>
            </a:extLst>
          </p:cNvPr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Line 10">
            <a:extLst>
              <a:ext uri="{FF2B5EF4-FFF2-40B4-BE49-F238E27FC236}">
                <a16:creationId xmlns:a16="http://schemas.microsoft.com/office/drawing/2014/main" id="{D2E29CC0-E7A3-42AD-90C7-013B0998713F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5E65D59A-82FF-471D-B9E5-CB055B10021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rgbClr val="000000"/>
                </a:solidFill>
                <a:latin typeface="Garamond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3730C698-3B6A-4C29-89B5-CEB1041FA8E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54E0CBB9-DAD4-47D5-B595-46F0C413B50F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pPr>
              <a:defRPr/>
            </a:pPr>
            <a:fld id="{2EC2EA74-46AC-4632-8CED-E5870A2BE1F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73499130"/>
      </p:ext>
    </p:extLst>
  </p:cSld>
  <p:clrMapOvr>
    <a:masterClrMapping/>
  </p:clrMapOvr>
  <p:transition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2217A480-A5A7-433D-BB5E-0D54D2F058FF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510D0220-E846-4410-8530-FECBC1BCEBF5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4E6DAE-DC16-4942-B8FD-E6C7B025A45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51282649"/>
      </p:ext>
    </p:extLst>
  </p:cSld>
  <p:clrMapOvr>
    <a:masterClrMapping/>
  </p:clrMapOvr>
  <p:transition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768E8B80-E7D3-4CB8-AB90-CF176CFF7FCF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DE5BC6B3-6A70-495B-B8B1-2D2A119585F5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6B8C65-7151-486C-AAF4-90A085DCE89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7241647"/>
      </p:ext>
    </p:extLst>
  </p:cSld>
  <p:clrMapOvr>
    <a:masterClrMapping/>
  </p:clrMapOvr>
  <p:transition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28F9C9A8-99D9-481E-88BA-F24D5C0086F7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BF7F0487-867D-4DF0-80BA-1C3E57A3F844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C8C89D-0042-4AF1-B3AD-99B7C138A88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77944371"/>
      </p:ext>
    </p:extLst>
  </p:cSld>
  <p:clrMapOvr>
    <a:masterClrMapping/>
  </p:clrMapOvr>
  <p:transition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>
            <a:extLst>
              <a:ext uri="{FF2B5EF4-FFF2-40B4-BE49-F238E27FC236}">
                <a16:creationId xmlns:a16="http://schemas.microsoft.com/office/drawing/2014/main" id="{2A4959E4-1B08-4060-85F6-56B9475BA7B6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1030">
            <a:extLst>
              <a:ext uri="{FF2B5EF4-FFF2-40B4-BE49-F238E27FC236}">
                <a16:creationId xmlns:a16="http://schemas.microsoft.com/office/drawing/2014/main" id="{B10111BC-6816-4212-BE16-A4CC2CE001A9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B90A3A-6CBD-485B-9BCD-F75AC989424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00564404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45E35761-913B-4F9F-B95F-062F4851F2BE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46C80198-94D1-4027-AFBC-3110C05B1FE6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857CB90-D777-4C85-8197-A11CF165257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08056593"/>
      </p:ext>
    </p:extLst>
  </p:cSld>
  <p:clrMapOvr>
    <a:masterClrMapping/>
  </p:clrMapOvr>
  <p:transition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>
            <a:extLst>
              <a:ext uri="{FF2B5EF4-FFF2-40B4-BE49-F238E27FC236}">
                <a16:creationId xmlns:a16="http://schemas.microsoft.com/office/drawing/2014/main" id="{0974BD9D-F5C7-4EF3-9BB5-82219914F317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1030">
            <a:extLst>
              <a:ext uri="{FF2B5EF4-FFF2-40B4-BE49-F238E27FC236}">
                <a16:creationId xmlns:a16="http://schemas.microsoft.com/office/drawing/2014/main" id="{D7A3641B-E74C-445D-A159-601C489E045B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54E09B-6536-4000-BA0C-6833F3F4B61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04046436"/>
      </p:ext>
    </p:extLst>
  </p:cSld>
  <p:clrMapOvr>
    <a:masterClrMapping/>
  </p:clrMapOvr>
  <p:transition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>
            <a:extLst>
              <a:ext uri="{FF2B5EF4-FFF2-40B4-BE49-F238E27FC236}">
                <a16:creationId xmlns:a16="http://schemas.microsoft.com/office/drawing/2014/main" id="{B641193C-29B0-4266-8536-B41FF8C96F3A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Rectangle 1030">
            <a:extLst>
              <a:ext uri="{FF2B5EF4-FFF2-40B4-BE49-F238E27FC236}">
                <a16:creationId xmlns:a16="http://schemas.microsoft.com/office/drawing/2014/main" id="{B2333F04-8AD6-43CE-8212-CF59F1F5E50E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505475-3C15-4FDE-B07C-08E2D0B6B2E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31796994"/>
      </p:ext>
    </p:extLst>
  </p:cSld>
  <p:clrMapOvr>
    <a:masterClrMapping/>
  </p:clrMapOvr>
  <p:transition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5B6EBFB9-E499-4F6C-89C2-BFCC077A97D0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391D52A7-208D-4B79-81D5-1141DE7D22EB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DDC092-AB3E-4E3E-8303-1B877CC0E13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38531185"/>
      </p:ext>
    </p:extLst>
  </p:cSld>
  <p:clrMapOvr>
    <a:masterClrMapping/>
  </p:clrMapOvr>
  <p:transition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736CAC83-9B68-4F3D-8672-218ABFD1A86F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E4616CA2-2650-44E5-BAAA-363C5C18581B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C82AE6-0C0D-4812-A646-87AAC63BA9A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34007760"/>
      </p:ext>
    </p:extLst>
  </p:cSld>
  <p:clrMapOvr>
    <a:masterClrMapping/>
  </p:clrMapOvr>
  <p:transition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9AA83CB3-2BFC-4F8F-8749-27E844AFA398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D2FF64E8-E076-4564-A586-43995502D9C3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F7893F-3679-41E0-8B3F-D19A11EB43F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4731135"/>
      </p:ext>
    </p:extLst>
  </p:cSld>
  <p:clrMapOvr>
    <a:masterClrMapping/>
  </p:clrMapOvr>
  <p:transition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8840F4AE-7E9B-4E21-B147-A2C681E81789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9C94C6F2-69AC-442C-8C97-3F942CF9284A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E1D56E-F8DC-44A0-A0B4-FEF8B6B0335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08961984"/>
      </p:ext>
    </p:extLst>
  </p:cSld>
  <p:clrMapOvr>
    <a:masterClrMapping/>
  </p:clrMapOvr>
  <p:transition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944C38A2-437B-4BA6-91C7-C2E492E8F554}"/>
              </a:ext>
            </a:extLst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2628" y="770467"/>
            <a:ext cx="8086725" cy="3352800"/>
          </a:xfrm>
        </p:spPr>
        <p:txBody>
          <a:bodyPr anchor="b">
            <a:noAutofit/>
          </a:bodyPr>
          <a:lstStyle>
            <a:lvl1pPr algn="l">
              <a:lnSpc>
                <a:spcPct val="80000"/>
              </a:lnSpc>
              <a:defRPr sz="8000" spc="-120" baseline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00634" y="4198409"/>
            <a:ext cx="6921151" cy="1645920"/>
          </a:xfrm>
        </p:spPr>
        <p:txBody>
          <a:bodyPr>
            <a:normAutofit/>
          </a:bodyPr>
          <a:lstStyle>
            <a:lvl1pPr marL="0" indent="0" algn="l">
              <a:buNone/>
              <a:defRPr sz="2800">
                <a:solidFill>
                  <a:schemeClr val="bg1"/>
                </a:solidFill>
                <a:latin typeface="+mj-lt"/>
              </a:defRPr>
            </a:lvl1pPr>
            <a:lvl2pPr marL="457200" indent="0" algn="ctr">
              <a:buNone/>
              <a:defRPr sz="28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5" name="Date Placeholder 5">
            <a:extLst>
              <a:ext uri="{FF2B5EF4-FFF2-40B4-BE49-F238E27FC236}">
                <a16:creationId xmlns:a16="http://schemas.microsoft.com/office/drawing/2014/main" id="{979B388B-9EE5-4BC7-AD6C-44BA162F66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3BA0EA-268F-4CD2-B925-7F5243F1ACCA}" type="datetime1">
              <a:rPr lang="en-US" altLang="en-US"/>
              <a:pPr>
                <a:defRPr/>
              </a:pPr>
              <a:t>3/13/19</a:t>
            </a:fld>
            <a:endParaRPr lang="en-US" altLang="en-US"/>
          </a:p>
        </p:txBody>
      </p:sp>
      <p:sp>
        <p:nvSpPr>
          <p:cNvPr id="6" name="Footer Placeholder 9">
            <a:extLst>
              <a:ext uri="{FF2B5EF4-FFF2-40B4-BE49-F238E27FC236}">
                <a16:creationId xmlns:a16="http://schemas.microsoft.com/office/drawing/2014/main" id="{9717E02D-8B5F-4AD0-85C1-A4CF8CEBB4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10">
            <a:extLst>
              <a:ext uri="{FF2B5EF4-FFF2-40B4-BE49-F238E27FC236}">
                <a16:creationId xmlns:a16="http://schemas.microsoft.com/office/drawing/2014/main" id="{4F4E61C4-2AEB-422D-AE79-A4646D2735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0D43FA-AC4F-4D93-90F8-9BC36591675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1508385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28637" y="712594"/>
            <a:ext cx="8086725" cy="2898708"/>
          </a:xfrm>
          <a:noFill/>
        </p:spPr>
        <p:txBody>
          <a:bodyPr anchor="b">
            <a:noAutofit/>
          </a:bodyPr>
          <a:lstStyle>
            <a:lvl1pPr algn="ctr">
              <a:lnSpc>
                <a:spcPct val="80000"/>
              </a:lnSpc>
              <a:defRPr sz="8000" spc="-120" baseline="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28638" y="3897565"/>
            <a:ext cx="8086724" cy="1645920"/>
          </a:xfrm>
        </p:spPr>
        <p:txBody>
          <a:bodyPr>
            <a:normAutofit/>
          </a:bodyPr>
          <a:lstStyle>
            <a:lvl1pPr marL="0" indent="0" algn="ctr">
              <a:buNone/>
              <a:defRPr sz="2800">
                <a:solidFill>
                  <a:schemeClr val="tx1"/>
                </a:solidFill>
                <a:latin typeface="+mj-lt"/>
              </a:defRPr>
            </a:lvl1pPr>
            <a:lvl2pPr marL="457200" indent="0" algn="ctr">
              <a:buNone/>
              <a:defRPr sz="28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4">
            <a:extLst>
              <a:ext uri="{FF2B5EF4-FFF2-40B4-BE49-F238E27FC236}">
                <a16:creationId xmlns:a16="http://schemas.microsoft.com/office/drawing/2014/main" id="{648D4B1B-E64C-439E-AF66-7B891141F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32311C-632F-4BB4-9E87-BA72DA82B02D}" type="datetime1">
              <a:rPr lang="en-US" altLang="en-US"/>
              <a:pPr>
                <a:defRPr/>
              </a:pPr>
              <a:t>3/13/19</a:t>
            </a:fld>
            <a:endParaRPr lang="en-US" altLang="en-US"/>
          </a:p>
        </p:txBody>
      </p:sp>
      <p:sp>
        <p:nvSpPr>
          <p:cNvPr id="5" name="Footer Placeholder 5">
            <a:extLst>
              <a:ext uri="{FF2B5EF4-FFF2-40B4-BE49-F238E27FC236}">
                <a16:creationId xmlns:a16="http://schemas.microsoft.com/office/drawing/2014/main" id="{E4732858-8FAF-45D9-8331-96688ACC80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9">
            <a:extLst>
              <a:ext uri="{FF2B5EF4-FFF2-40B4-BE49-F238E27FC236}">
                <a16:creationId xmlns:a16="http://schemas.microsoft.com/office/drawing/2014/main" id="{6125690E-BBB6-45E6-B9F4-79DA455EA8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E746B4-ECBA-4C07-98E1-E2F14178788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9382338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Placeholder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085850"/>
          </a:xfrm>
          <a:prstGeom prst="rect">
            <a:avLst/>
          </a:prstGeom>
        </p:spPr>
        <p:txBody>
          <a:bodyPr/>
          <a:lstStyle>
            <a:lvl1pPr marL="0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4" name="Content Placeholder 22"/>
          <p:cNvSpPr>
            <a:spLocks noGrp="1"/>
          </p:cNvSpPr>
          <p:nvPr>
            <p:ph sz="quarter" idx="11"/>
          </p:nvPr>
        </p:nvSpPr>
        <p:spPr>
          <a:xfrm>
            <a:off x="123825" y="1241652"/>
            <a:ext cx="8897938" cy="52244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4">
            <a:extLst>
              <a:ext uri="{FF2B5EF4-FFF2-40B4-BE49-F238E27FC236}">
                <a16:creationId xmlns:a16="http://schemas.microsoft.com/office/drawing/2014/main" id="{096EBA56-5B81-4A61-9106-DF0217E0BE9F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EDDE8F-7662-4C6A-85B6-78ACBA174802}" type="datetime1">
              <a:rPr lang="en-US" altLang="en-US"/>
              <a:pPr>
                <a:defRPr/>
              </a:pPr>
              <a:t>3/13/19</a:t>
            </a:fld>
            <a:endParaRPr lang="en-US" altLang="en-US"/>
          </a:p>
        </p:txBody>
      </p:sp>
      <p:sp>
        <p:nvSpPr>
          <p:cNvPr id="5" name="Footer Placeholder 5">
            <a:extLst>
              <a:ext uri="{FF2B5EF4-FFF2-40B4-BE49-F238E27FC236}">
                <a16:creationId xmlns:a16="http://schemas.microsoft.com/office/drawing/2014/main" id="{D2AEBF35-E9A8-478F-99C6-75E85CF92BBE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6">
            <a:extLst>
              <a:ext uri="{FF2B5EF4-FFF2-40B4-BE49-F238E27FC236}">
                <a16:creationId xmlns:a16="http://schemas.microsoft.com/office/drawing/2014/main" id="{74FECE8A-1CB0-4EBC-B8DE-84673D3B44C7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C9E7D4-3611-4937-BE1B-D3C370BE2E5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48629026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2628" y="767419"/>
            <a:ext cx="8085582" cy="3355848"/>
          </a:xfrm>
          <a:solidFill>
            <a:schemeClr val="bg1"/>
          </a:solidFill>
        </p:spPr>
        <p:txBody>
          <a:bodyPr anchor="b"/>
          <a:lstStyle>
            <a:lvl1pPr>
              <a:lnSpc>
                <a:spcPct val="80000"/>
              </a:lnSpc>
              <a:defRPr sz="8000" b="0" baseline="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0634" y="4187275"/>
            <a:ext cx="6919722" cy="1645920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87C5B8E-D03E-4B3E-917D-7F33FB8CFD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A3D09A-11EC-4AFB-AB4E-9B8020420D61}" type="datetime1">
              <a:rPr lang="en-US" altLang="en-US"/>
              <a:pPr>
                <a:defRPr/>
              </a:pPr>
              <a:t>3/13/19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D04E7C2-B34A-48CF-B562-2AE4DC3441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8">
            <a:extLst>
              <a:ext uri="{FF2B5EF4-FFF2-40B4-BE49-F238E27FC236}">
                <a16:creationId xmlns:a16="http://schemas.microsoft.com/office/drawing/2014/main" id="{F87753D1-A104-490A-A041-87C59837DB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3D0722-E7A2-475C-B30E-2360816801F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69123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508E948F-ED37-4068-9F16-9E67505D15B3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1CF2122A-87FD-420E-AE10-3DB1CD85C91F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36AAF50-49AA-4C46-84C3-9E6309E4793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77880145"/>
      </p:ext>
    </p:extLst>
  </p:cSld>
  <p:clrMapOvr>
    <a:masterClrMapping/>
  </p:clrMapOvr>
  <p:transition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88798" y="1208312"/>
            <a:ext cx="4271962" cy="5053693"/>
          </a:xfrm>
        </p:spPr>
        <p:txBody>
          <a:bodyPr/>
          <a:lstStyle>
            <a:lvl1pPr>
              <a:defRPr sz="2200"/>
            </a:lvl1pPr>
            <a:lvl2pPr>
              <a:defRPr sz="1900"/>
            </a:lvl2pPr>
            <a:lvl3pPr>
              <a:defRPr sz="1700"/>
            </a:lvl3pPr>
            <a:lvl4pPr>
              <a:defRPr sz="15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51603" y="1208312"/>
            <a:ext cx="4271962" cy="5053693"/>
          </a:xfrm>
        </p:spPr>
        <p:txBody>
          <a:bodyPr/>
          <a:lstStyle>
            <a:lvl1pPr>
              <a:defRPr sz="2200"/>
            </a:lvl1pPr>
            <a:lvl2pPr>
              <a:defRPr sz="1900"/>
            </a:lvl2pPr>
            <a:lvl3pPr>
              <a:defRPr sz="1700"/>
            </a:lvl3pPr>
            <a:lvl4pPr>
              <a:defRPr sz="15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14094B4-85EE-40BC-B1D8-11E00C528E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4639F1-2164-4419-BFBB-EB15E7DE3EA4}" type="datetime1">
              <a:rPr lang="en-US" altLang="en-US"/>
              <a:pPr>
                <a:defRPr/>
              </a:pPr>
              <a:t>3/13/19</a:t>
            </a:fld>
            <a:endParaRPr lang="en-US" alt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89F1C2C-C963-4737-AF13-0664FCC21F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9">
            <a:extLst>
              <a:ext uri="{FF2B5EF4-FFF2-40B4-BE49-F238E27FC236}">
                <a16:creationId xmlns:a16="http://schemas.microsoft.com/office/drawing/2014/main" id="{7B7BEF75-9E8B-4561-AD13-FF85E11973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6BDBF9-7D7F-4D1F-8B6D-50EA2E51349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89754951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88798" y="1197209"/>
            <a:ext cx="4271962" cy="723400"/>
          </a:xfrm>
        </p:spPr>
        <p:txBody>
          <a:bodyPr anchor="ctr">
            <a:normAutofit/>
          </a:bodyPr>
          <a:lstStyle>
            <a:lvl1pPr marL="0" indent="0">
              <a:spcBef>
                <a:spcPts val="0"/>
              </a:spcBef>
              <a:buNone/>
              <a:defRPr sz="2000" b="0" cap="all" baseline="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88798" y="2029968"/>
            <a:ext cx="4271962" cy="4231057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51603" y="1194345"/>
            <a:ext cx="4271962" cy="722376"/>
          </a:xfrm>
        </p:spPr>
        <p:txBody>
          <a:bodyPr anchor="ctr">
            <a:normAutofit/>
          </a:bodyPr>
          <a:lstStyle>
            <a:lvl1pPr marL="0" indent="0">
              <a:spcBef>
                <a:spcPts val="0"/>
              </a:spcBef>
              <a:buNone/>
              <a:defRPr sz="2000" b="0" cap="all" baseline="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51603" y="2025216"/>
            <a:ext cx="4271962" cy="4235809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1">
            <a:extLst>
              <a:ext uri="{FF2B5EF4-FFF2-40B4-BE49-F238E27FC236}">
                <a16:creationId xmlns:a16="http://schemas.microsoft.com/office/drawing/2014/main" id="{C2F9A3AE-826B-4993-AC13-1F61F3D69A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7FDDCB-8C78-4D5C-B31F-FF70E30A14FD}" type="datetime1">
              <a:rPr lang="en-US" altLang="en-US"/>
              <a:pPr>
                <a:defRPr/>
              </a:pPr>
              <a:t>3/13/19</a:t>
            </a:fld>
            <a:endParaRPr lang="en-US" altLang="en-US"/>
          </a:p>
        </p:txBody>
      </p:sp>
      <p:sp>
        <p:nvSpPr>
          <p:cNvPr id="8" name="Footer Placeholder 6">
            <a:extLst>
              <a:ext uri="{FF2B5EF4-FFF2-40B4-BE49-F238E27FC236}">
                <a16:creationId xmlns:a16="http://schemas.microsoft.com/office/drawing/2014/main" id="{636DED45-40D3-4479-93D6-BF4F286C72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7">
            <a:extLst>
              <a:ext uri="{FF2B5EF4-FFF2-40B4-BE49-F238E27FC236}">
                <a16:creationId xmlns:a16="http://schemas.microsoft.com/office/drawing/2014/main" id="{3603335E-3B66-47CF-AD72-D2FD7A517E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BEF4A7-3448-4F5A-864E-6882FE1E694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72126604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1">
            <a:extLst>
              <a:ext uri="{FF2B5EF4-FFF2-40B4-BE49-F238E27FC236}">
                <a16:creationId xmlns:a16="http://schemas.microsoft.com/office/drawing/2014/main" id="{22EF5D8A-4B5F-41BE-9B62-89F3BE49A7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6FDE1A-99F8-4ACE-A05F-9FE7E4BB4313}" type="datetime1">
              <a:rPr lang="en-US" altLang="en-US"/>
              <a:pPr>
                <a:defRPr/>
              </a:pPr>
              <a:t>3/13/19</a:t>
            </a:fld>
            <a:endParaRPr lang="en-US" altLang="en-US"/>
          </a:p>
        </p:txBody>
      </p:sp>
      <p:sp>
        <p:nvSpPr>
          <p:cNvPr id="4" name="Footer Placeholder 6">
            <a:extLst>
              <a:ext uri="{FF2B5EF4-FFF2-40B4-BE49-F238E27FC236}">
                <a16:creationId xmlns:a16="http://schemas.microsoft.com/office/drawing/2014/main" id="{B01C2692-38FF-4D73-BC6C-E59D7A536A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7">
            <a:extLst>
              <a:ext uri="{FF2B5EF4-FFF2-40B4-BE49-F238E27FC236}">
                <a16:creationId xmlns:a16="http://schemas.microsoft.com/office/drawing/2014/main" id="{919D6FD7-D000-4055-B9E9-D2B26F5244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AA5672-5AEA-48C7-AAC6-71C12DD7FD2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01639444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4">
            <a:extLst>
              <a:ext uri="{FF2B5EF4-FFF2-40B4-BE49-F238E27FC236}">
                <a16:creationId xmlns:a16="http://schemas.microsoft.com/office/drawing/2014/main" id="{C31CD0CD-12A2-492D-A523-EEC3B19770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DFA146-7174-4AD8-9EE1-4B5971CA97D2}" type="datetime1">
              <a:rPr lang="en-US" altLang="en-US"/>
              <a:pPr>
                <a:defRPr/>
              </a:pPr>
              <a:t>3/13/19</a:t>
            </a:fld>
            <a:endParaRPr lang="en-US" altLang="en-US"/>
          </a:p>
        </p:txBody>
      </p:sp>
      <p:sp>
        <p:nvSpPr>
          <p:cNvPr id="3" name="Footer Placeholder 5">
            <a:extLst>
              <a:ext uri="{FF2B5EF4-FFF2-40B4-BE49-F238E27FC236}">
                <a16:creationId xmlns:a16="http://schemas.microsoft.com/office/drawing/2014/main" id="{AB7CB910-1DC6-44D7-A8D4-E71CB6C939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6">
            <a:extLst>
              <a:ext uri="{FF2B5EF4-FFF2-40B4-BE49-F238E27FC236}">
                <a16:creationId xmlns:a16="http://schemas.microsoft.com/office/drawing/2014/main" id="{C8B04BC9-0DD7-48B6-84E5-B1A584DB8F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099806-EB0A-4AD4-8A87-856377E02ED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62539350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F5E10023-2D60-47D7-8147-7F3ADDA8312D}"/>
              </a:ext>
            </a:extLst>
          </p:cNvPr>
          <p:cNvSpPr/>
          <p:nvPr/>
        </p:nvSpPr>
        <p:spPr>
          <a:xfrm>
            <a:off x="5715000" y="0"/>
            <a:ext cx="3429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6196053" y="542282"/>
            <a:ext cx="2537460" cy="1920240"/>
          </a:xfrm>
        </p:spPr>
        <p:txBody>
          <a:bodyPr anchor="b">
            <a:noAutofit/>
          </a:bodyPr>
          <a:lstStyle>
            <a:lvl1pPr>
              <a:lnSpc>
                <a:spcPct val="85000"/>
              </a:lnSpc>
              <a:defRPr sz="360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1500" y="762000"/>
            <a:ext cx="4572000" cy="4572000"/>
          </a:xfrm>
        </p:spPr>
        <p:txBody>
          <a:bodyPr/>
          <a:lstStyle>
            <a:lvl1pPr>
              <a:defRPr sz="2200"/>
            </a:lvl1pPr>
            <a:lvl2pPr>
              <a:defRPr sz="1900"/>
            </a:lvl2pPr>
            <a:lvl3pPr>
              <a:defRPr sz="1700"/>
            </a:lvl3pPr>
            <a:lvl4pPr>
              <a:defRPr sz="15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06987" y="2511813"/>
            <a:ext cx="2548890" cy="3126987"/>
          </a:xfrm>
        </p:spPr>
        <p:txBody>
          <a:bodyPr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500">
                <a:solidFill>
                  <a:srgbClr val="404040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Date Placeholder 7">
            <a:extLst>
              <a:ext uri="{FF2B5EF4-FFF2-40B4-BE49-F238E27FC236}">
                <a16:creationId xmlns:a16="http://schemas.microsoft.com/office/drawing/2014/main" id="{A1092EEC-0FB1-4084-B5B3-C9C1C403F0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43EDB-60B7-4152-A12C-AF8E921D573F}" type="datetime1">
              <a:rPr lang="en-US" altLang="en-US"/>
              <a:pPr>
                <a:defRPr/>
              </a:pPr>
              <a:t>3/13/19</a:t>
            </a:fld>
            <a:endParaRPr lang="en-US" altLang="en-US"/>
          </a:p>
        </p:txBody>
      </p:sp>
      <p:sp>
        <p:nvSpPr>
          <p:cNvPr id="7" name="Footer Placeholder 9">
            <a:extLst>
              <a:ext uri="{FF2B5EF4-FFF2-40B4-BE49-F238E27FC236}">
                <a16:creationId xmlns:a16="http://schemas.microsoft.com/office/drawing/2014/main" id="{F335429D-457F-47C4-AAC4-5BBF5F2762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10">
            <a:extLst>
              <a:ext uri="{FF2B5EF4-FFF2-40B4-BE49-F238E27FC236}">
                <a16:creationId xmlns:a16="http://schemas.microsoft.com/office/drawing/2014/main" id="{5076365A-12B1-459A-843C-83851457DA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DE13A6-4C11-4E4B-86B7-B3712CD064C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93137144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6918" y="5418668"/>
            <a:ext cx="8085582" cy="613283"/>
          </a:xfrm>
        </p:spPr>
        <p:txBody>
          <a:bodyPr anchor="b"/>
          <a:lstStyle>
            <a:lvl1pPr>
              <a:lnSpc>
                <a:spcPct val="85000"/>
              </a:lnSpc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0"/>
            <a:ext cx="9144000" cy="5330952"/>
          </a:xfrm>
          <a:solidFill>
            <a:schemeClr val="accent1">
              <a:lumMod val="40000"/>
              <a:lumOff val="60000"/>
            </a:schemeClr>
          </a:solidFill>
        </p:spPr>
        <p:txBody>
          <a:bodyPr rtlCol="0">
            <a:normAutofit/>
          </a:bodyPr>
          <a:lstStyle>
            <a:lvl1pPr marL="0" indent="0" algn="ctr">
              <a:spcBef>
                <a:spcPts val="800"/>
              </a:spcBef>
              <a:buNone/>
              <a:defRPr sz="3200">
                <a:solidFill>
                  <a:srgbClr val="4D4D4D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7492" y="6031951"/>
            <a:ext cx="6922008" cy="411184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spcBef>
                <a:spcPts val="1200"/>
              </a:spcBef>
              <a:buNone/>
              <a:defRPr sz="1400">
                <a:solidFill>
                  <a:srgbClr val="262626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7">
            <a:extLst>
              <a:ext uri="{FF2B5EF4-FFF2-40B4-BE49-F238E27FC236}">
                <a16:creationId xmlns:a16="http://schemas.microsoft.com/office/drawing/2014/main" id="{3E436E4C-68BA-4FEB-8DD1-42A08BE3E0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BB2E64E0-91A6-4341-AF97-8B6659EF722D}" type="datetime1">
              <a:rPr lang="en-US" altLang="en-US"/>
              <a:pPr>
                <a:defRPr/>
              </a:pPr>
              <a:t>3/13/19</a:t>
            </a:fld>
            <a:endParaRPr lang="en-US" altLang="en-US"/>
          </a:p>
        </p:txBody>
      </p:sp>
      <p:sp>
        <p:nvSpPr>
          <p:cNvPr id="6" name="Footer Placeholder 8">
            <a:extLst>
              <a:ext uri="{FF2B5EF4-FFF2-40B4-BE49-F238E27FC236}">
                <a16:creationId xmlns:a16="http://schemas.microsoft.com/office/drawing/2014/main" id="{8DB4C92C-2A3A-440E-BC1E-C6EA75B976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prstClr val="white">
                    <a:alpha val="75000"/>
                  </a:prstClr>
                </a:solidFill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9">
            <a:extLst>
              <a:ext uri="{FF2B5EF4-FFF2-40B4-BE49-F238E27FC236}">
                <a16:creationId xmlns:a16="http://schemas.microsoft.com/office/drawing/2014/main" id="{7AFFD7FF-3883-4F2F-9FE8-E66202A2DB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907AB625-087C-44A6-884B-282C1048452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7078845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6">
            <a:extLst>
              <a:ext uri="{FF2B5EF4-FFF2-40B4-BE49-F238E27FC236}">
                <a16:creationId xmlns:a16="http://schemas.microsoft.com/office/drawing/2014/main" id="{744BA656-8287-4B6E-B96D-0BA0D66B73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0DFA8D-386D-4B76-AC2F-C38846359A91}" type="datetime1">
              <a:rPr lang="en-US" altLang="en-US"/>
              <a:pPr>
                <a:defRPr/>
              </a:pPr>
              <a:t>3/13/19</a:t>
            </a:fld>
            <a:endParaRPr lang="en-US" altLang="en-US"/>
          </a:p>
        </p:txBody>
      </p:sp>
      <p:sp>
        <p:nvSpPr>
          <p:cNvPr id="5" name="Footer Placeholder 7">
            <a:extLst>
              <a:ext uri="{FF2B5EF4-FFF2-40B4-BE49-F238E27FC236}">
                <a16:creationId xmlns:a16="http://schemas.microsoft.com/office/drawing/2014/main" id="{8B4398BE-FACD-4E07-BFB7-14F60FEFAD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8">
            <a:extLst>
              <a:ext uri="{FF2B5EF4-FFF2-40B4-BE49-F238E27FC236}">
                <a16:creationId xmlns:a16="http://schemas.microsoft.com/office/drawing/2014/main" id="{8AB54B01-9C9C-480E-B0FD-77E32BBEB4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CD5314-B7DF-40CC-94A6-D38A1A485C2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26669657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57963" y="695325"/>
            <a:ext cx="1971675" cy="48006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78644" y="714376"/>
            <a:ext cx="5800725" cy="540067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6">
            <a:extLst>
              <a:ext uri="{FF2B5EF4-FFF2-40B4-BE49-F238E27FC236}">
                <a16:creationId xmlns:a16="http://schemas.microsoft.com/office/drawing/2014/main" id="{D77AAA9F-55F9-4A67-ABDE-954011C225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548B7F-D296-4AFE-B67E-954AAF4A6903}" type="datetime1">
              <a:rPr lang="en-US" altLang="en-US"/>
              <a:pPr>
                <a:defRPr/>
              </a:pPr>
              <a:t>3/13/19</a:t>
            </a:fld>
            <a:endParaRPr lang="en-US" altLang="en-US"/>
          </a:p>
        </p:txBody>
      </p:sp>
      <p:sp>
        <p:nvSpPr>
          <p:cNvPr id="5" name="Footer Placeholder 7">
            <a:extLst>
              <a:ext uri="{FF2B5EF4-FFF2-40B4-BE49-F238E27FC236}">
                <a16:creationId xmlns:a16="http://schemas.microsoft.com/office/drawing/2014/main" id="{67A23857-23D0-49FC-B4EB-414C6F905E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8">
            <a:extLst>
              <a:ext uri="{FF2B5EF4-FFF2-40B4-BE49-F238E27FC236}">
                <a16:creationId xmlns:a16="http://schemas.microsoft.com/office/drawing/2014/main" id="{922B6A0F-53C0-46C5-AA33-DBA45366E0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FA8343-56FB-4F44-85B0-E596133E513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24193140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8">
            <a:extLst>
              <a:ext uri="{FF2B5EF4-FFF2-40B4-BE49-F238E27FC236}">
                <a16:creationId xmlns:a16="http://schemas.microsoft.com/office/drawing/2014/main" id="{2887A6D8-27C4-4F7D-BC68-BAEF54C7AAE9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>
              <a:gd name="T0" fmla="*/ 0 w 1000"/>
              <a:gd name="T1" fmla="*/ 2147483646 h 1000"/>
              <a:gd name="T2" fmla="*/ 0 w 1000"/>
              <a:gd name="T3" fmla="*/ 0 h 1000"/>
              <a:gd name="T4" fmla="*/ 2147483646 w 1000"/>
              <a:gd name="T5" fmla="*/ 0 h 10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" name="Line 8">
            <a:extLst>
              <a:ext uri="{FF2B5EF4-FFF2-40B4-BE49-F238E27FC236}">
                <a16:creationId xmlns:a16="http://schemas.microsoft.com/office/drawing/2014/main" id="{B4EAFD9C-9B73-43F5-8DD5-B29532B0FBA8}"/>
              </a:ext>
            </a:extLst>
          </p:cNvPr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Line 10">
            <a:extLst>
              <a:ext uri="{FF2B5EF4-FFF2-40B4-BE49-F238E27FC236}">
                <a16:creationId xmlns:a16="http://schemas.microsoft.com/office/drawing/2014/main" id="{623E4A29-FD76-4532-956E-4428BC54FD03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1CCA8D6D-AF6F-4D3A-B75B-BB85D74E543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rgbClr val="000000"/>
                </a:solidFill>
                <a:latin typeface="Garamond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977A0289-D7F4-45FF-B4EC-38DA1A505229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F2238F6D-D67C-47B9-973E-B7F5B5AED77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pPr>
              <a:defRPr/>
            </a:pPr>
            <a:fld id="{A122E4E6-7814-4E6C-9975-50E2DF03DF0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65272745"/>
      </p:ext>
    </p:extLst>
  </p:cSld>
  <p:clrMapOvr>
    <a:masterClrMapping/>
  </p:clrMapOvr>
  <p:transition/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B476F1F3-02F5-46D0-86B8-9035A7E6158F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F0557C43-74E2-4B3D-9E53-3273A4039186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1222B8-A952-4B6E-A12E-5F9233E955B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20031973"/>
      </p:ext>
    </p:extLst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>
            <a:extLst>
              <a:ext uri="{FF2B5EF4-FFF2-40B4-BE49-F238E27FC236}">
                <a16:creationId xmlns:a16="http://schemas.microsoft.com/office/drawing/2014/main" id="{9F109693-0249-41A3-9F50-E65F98368648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1030">
            <a:extLst>
              <a:ext uri="{FF2B5EF4-FFF2-40B4-BE49-F238E27FC236}">
                <a16:creationId xmlns:a16="http://schemas.microsoft.com/office/drawing/2014/main" id="{FE7734D2-ACBB-46E0-A232-AD426BE9100E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E60853-3375-497B-B7D1-7DED7CCC438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25136353"/>
      </p:ext>
    </p:extLst>
  </p:cSld>
  <p:clrMapOvr>
    <a:masterClrMapping/>
  </p:clrMapOvr>
  <p:transition/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90757DE5-1858-4BE0-8C15-74439104814D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67384826-E265-47AE-842B-7BDA8E643DFB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A3F670-EFAF-4C2B-9B2C-6E5B4E0839E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56425601"/>
      </p:ext>
    </p:extLst>
  </p:cSld>
  <p:clrMapOvr>
    <a:masterClrMapping/>
  </p:clrMapOvr>
  <p:transition/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95E9C6DE-60F1-46F1-A45B-7F5E183EE604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4689EB27-8AED-4432-9E4C-D7DDF89E8A2C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D5113B-5C81-4279-8687-1D0767A119C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69216759"/>
      </p:ext>
    </p:extLst>
  </p:cSld>
  <p:clrMapOvr>
    <a:masterClrMapping/>
  </p:clrMapOvr>
  <p:transition/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>
            <a:extLst>
              <a:ext uri="{FF2B5EF4-FFF2-40B4-BE49-F238E27FC236}">
                <a16:creationId xmlns:a16="http://schemas.microsoft.com/office/drawing/2014/main" id="{240519E5-805C-4CDD-9117-49033E23269C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1030">
            <a:extLst>
              <a:ext uri="{FF2B5EF4-FFF2-40B4-BE49-F238E27FC236}">
                <a16:creationId xmlns:a16="http://schemas.microsoft.com/office/drawing/2014/main" id="{8216340D-0194-4400-9473-09B51C5587EE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D5FC4E-DC0E-4C64-B4D3-F374FD1DB74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58181448"/>
      </p:ext>
    </p:extLst>
  </p:cSld>
  <p:clrMapOvr>
    <a:masterClrMapping/>
  </p:clrMapOvr>
  <p:transition/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>
            <a:extLst>
              <a:ext uri="{FF2B5EF4-FFF2-40B4-BE49-F238E27FC236}">
                <a16:creationId xmlns:a16="http://schemas.microsoft.com/office/drawing/2014/main" id="{C742925A-422F-4321-BED7-E08A6435F232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1030">
            <a:extLst>
              <a:ext uri="{FF2B5EF4-FFF2-40B4-BE49-F238E27FC236}">
                <a16:creationId xmlns:a16="http://schemas.microsoft.com/office/drawing/2014/main" id="{1588CC15-0363-400E-B207-D866BFE37DA7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B9F223-FEC0-4785-94BF-628C4A62583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97748726"/>
      </p:ext>
    </p:extLst>
  </p:cSld>
  <p:clrMapOvr>
    <a:masterClrMapping/>
  </p:clrMapOvr>
  <p:transition/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>
            <a:extLst>
              <a:ext uri="{FF2B5EF4-FFF2-40B4-BE49-F238E27FC236}">
                <a16:creationId xmlns:a16="http://schemas.microsoft.com/office/drawing/2014/main" id="{904EBDDF-13FF-435C-A43C-982F91020070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Rectangle 1030">
            <a:extLst>
              <a:ext uri="{FF2B5EF4-FFF2-40B4-BE49-F238E27FC236}">
                <a16:creationId xmlns:a16="http://schemas.microsoft.com/office/drawing/2014/main" id="{137D7C21-8070-418F-91C1-38CFD3D3BFB7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CCF989-BF2C-41DA-BA24-78C68385E49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86093814"/>
      </p:ext>
    </p:extLst>
  </p:cSld>
  <p:clrMapOvr>
    <a:masterClrMapping/>
  </p:clrMapOvr>
  <p:transition/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F04BB0B8-D828-4170-B741-67DA49DB4192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42EAE54F-C426-4E51-A96C-BF2857FF503D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9769CE-8A40-42C1-8195-0663047EAC9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71222451"/>
      </p:ext>
    </p:extLst>
  </p:cSld>
  <p:clrMapOvr>
    <a:masterClrMapping/>
  </p:clrMapOvr>
  <p:transition/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D36DB2B1-9C7A-463D-A4E4-9FDA43A40802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079A31C8-6631-4A7F-B4F3-B7EF42FC5491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0F3399-43DB-4D00-837D-8319E3BB33B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66319294"/>
      </p:ext>
    </p:extLst>
  </p:cSld>
  <p:clrMapOvr>
    <a:masterClrMapping/>
  </p:clrMapOvr>
  <p:transition/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25239A47-7DA0-4FDD-9A4D-701226F4018E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66AADCF7-484B-4D83-A40D-8881B0C47222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B901EC-97D8-4748-A135-D9E87114A11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31295019"/>
      </p:ext>
    </p:extLst>
  </p:cSld>
  <p:clrMapOvr>
    <a:masterClrMapping/>
  </p:clrMapOvr>
  <p:transition/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291072EA-AD8A-474B-AE7F-EE3109CAC77C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467D92CE-BF71-40F8-8DBE-E8AD2AC7BB43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F8314D-A68E-46F3-9982-741D8BF84F9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37732080"/>
      </p:ext>
    </p:extLst>
  </p:cSld>
  <p:clrMapOvr>
    <a:masterClrMapping/>
  </p:clrMapOvr>
  <p:transition/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8">
            <a:extLst>
              <a:ext uri="{FF2B5EF4-FFF2-40B4-BE49-F238E27FC236}">
                <a16:creationId xmlns:a16="http://schemas.microsoft.com/office/drawing/2014/main" id="{25EF91E9-E30A-4E29-8A3A-601DF181FE36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>
              <a:gd name="T0" fmla="*/ 0 w 1000"/>
              <a:gd name="T1" fmla="*/ 914400 h 1000"/>
              <a:gd name="T2" fmla="*/ 0 w 1000"/>
              <a:gd name="T3" fmla="*/ 0 h 1000"/>
              <a:gd name="T4" fmla="*/ 8229600 w 1000"/>
              <a:gd name="T5" fmla="*/ 0 h 10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" name="Line 8">
            <a:extLst>
              <a:ext uri="{FF2B5EF4-FFF2-40B4-BE49-F238E27FC236}">
                <a16:creationId xmlns:a16="http://schemas.microsoft.com/office/drawing/2014/main" id="{A86E2EC9-F45F-4868-BB46-254492455033}"/>
              </a:ext>
            </a:extLst>
          </p:cNvPr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Line 10">
            <a:extLst>
              <a:ext uri="{FF2B5EF4-FFF2-40B4-BE49-F238E27FC236}">
                <a16:creationId xmlns:a16="http://schemas.microsoft.com/office/drawing/2014/main" id="{206157A4-4087-4EA9-BFFA-C560D18C606A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1A59E415-2247-4CCE-80F0-F1C022E71A49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Garamond" pitchFamily="18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E2FB1802-4D0F-4107-B091-1421C6B36E9D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12FC6637-E3B6-4946-B974-5036AB4EF438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pPr>
              <a:defRPr/>
            </a:pPr>
            <a:fld id="{17C709ED-1809-4508-81B1-66420EB31CB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58609121"/>
      </p:ext>
    </p:extLst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>
            <a:extLst>
              <a:ext uri="{FF2B5EF4-FFF2-40B4-BE49-F238E27FC236}">
                <a16:creationId xmlns:a16="http://schemas.microsoft.com/office/drawing/2014/main" id="{8B93F1F3-721C-44A8-BBDC-BABA43CC76C6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1030">
            <a:extLst>
              <a:ext uri="{FF2B5EF4-FFF2-40B4-BE49-F238E27FC236}">
                <a16:creationId xmlns:a16="http://schemas.microsoft.com/office/drawing/2014/main" id="{34026986-6952-48D0-93DE-0A5D45FCF408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279EF5C-C746-4084-8A0D-12DD977AB7F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89343468"/>
      </p:ext>
    </p:extLst>
  </p:cSld>
  <p:clrMapOvr>
    <a:masterClrMapping/>
  </p:clrMapOvr>
  <p:transition/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5A2742CB-113B-4EC7-AEA4-65C44D32492A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54B3E3CE-A734-4ECC-A9B2-6C2E37A2471A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36DB1E2-5C4D-43BA-9A27-498C4894506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62394992"/>
      </p:ext>
    </p:extLst>
  </p:cSld>
  <p:clrMapOvr>
    <a:masterClrMapping/>
  </p:clrMapOvr>
  <p:transition/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0C4CBF4C-7AA9-42D1-A152-33BCB2FBD018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2E03310A-0F0C-4502-B00B-913692A6DB7D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AB4BCAF-EC0F-4418-A74A-F854FA855E7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75640689"/>
      </p:ext>
    </p:extLst>
  </p:cSld>
  <p:clrMapOvr>
    <a:masterClrMapping/>
  </p:clrMapOvr>
  <p:transition/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7DD9C446-35A7-4333-AC11-3823BEA1D021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C0CA9589-32E6-493C-8F38-8CA6AD120129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0511BA4-4ECA-40CD-88F7-6F1731725A4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79929128"/>
      </p:ext>
    </p:extLst>
  </p:cSld>
  <p:clrMapOvr>
    <a:masterClrMapping/>
  </p:clrMapOvr>
  <p:transition/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>
            <a:extLst>
              <a:ext uri="{FF2B5EF4-FFF2-40B4-BE49-F238E27FC236}">
                <a16:creationId xmlns:a16="http://schemas.microsoft.com/office/drawing/2014/main" id="{AD1540CB-3BEC-419F-8AAE-5DBEFA024D00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1030">
            <a:extLst>
              <a:ext uri="{FF2B5EF4-FFF2-40B4-BE49-F238E27FC236}">
                <a16:creationId xmlns:a16="http://schemas.microsoft.com/office/drawing/2014/main" id="{621099A1-88E8-4C36-A8DD-28A45DFCA643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5642AA1-71E7-4692-95BA-C075EA0F3B7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21977572"/>
      </p:ext>
    </p:extLst>
  </p:cSld>
  <p:clrMapOvr>
    <a:masterClrMapping/>
  </p:clrMapOvr>
  <p:transition/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>
            <a:extLst>
              <a:ext uri="{FF2B5EF4-FFF2-40B4-BE49-F238E27FC236}">
                <a16:creationId xmlns:a16="http://schemas.microsoft.com/office/drawing/2014/main" id="{FF4E392C-4E5D-4951-91CC-48C40A878105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1030">
            <a:extLst>
              <a:ext uri="{FF2B5EF4-FFF2-40B4-BE49-F238E27FC236}">
                <a16:creationId xmlns:a16="http://schemas.microsoft.com/office/drawing/2014/main" id="{E9EAD829-6014-48DC-84C7-0BE0607E7FF1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862FD97-4012-4256-BF19-5355C0446FB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18425582"/>
      </p:ext>
    </p:extLst>
  </p:cSld>
  <p:clrMapOvr>
    <a:masterClrMapping/>
  </p:clrMapOvr>
  <p:transition/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>
            <a:extLst>
              <a:ext uri="{FF2B5EF4-FFF2-40B4-BE49-F238E27FC236}">
                <a16:creationId xmlns:a16="http://schemas.microsoft.com/office/drawing/2014/main" id="{04BEFC0A-46C6-44DE-BF47-28D44E6C781B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Rectangle 1030">
            <a:extLst>
              <a:ext uri="{FF2B5EF4-FFF2-40B4-BE49-F238E27FC236}">
                <a16:creationId xmlns:a16="http://schemas.microsoft.com/office/drawing/2014/main" id="{932A6C0D-91F6-40FD-88E8-1C3DDCB8D4DF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9B7A91B-A9A9-4391-8F28-B2E590DD583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57777261"/>
      </p:ext>
    </p:extLst>
  </p:cSld>
  <p:clrMapOvr>
    <a:masterClrMapping/>
  </p:clrMapOvr>
  <p:transition/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8EC23308-AEEB-44EE-803E-EDD38D3E2449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9761A25F-F7C7-4E9B-84EA-AD7EDF9EC22A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583CA87-2F3E-4462-AC7F-63534264B28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20110084"/>
      </p:ext>
    </p:extLst>
  </p:cSld>
  <p:clrMapOvr>
    <a:masterClrMapping/>
  </p:clrMapOvr>
  <p:transition/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73F02D08-D72E-4A5F-96DF-A249ED8AB132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21A63210-7864-45A1-A393-F999C7DCF3A5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31CF878-12F1-49B7-82AD-C139EF52FB1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68522417"/>
      </p:ext>
    </p:extLst>
  </p:cSld>
  <p:clrMapOvr>
    <a:masterClrMapping/>
  </p:clrMapOvr>
  <p:transition/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755AFCBA-9BB6-46C3-8012-28507B216E57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2EB1A8B2-F0B2-4447-B1A9-D0FE95C08E79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DE50F2C-4517-486A-818B-FCF49E2AD65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92073086"/>
      </p:ext>
    </p:extLst>
  </p:cSld>
  <p:clrMapOvr>
    <a:masterClrMapping/>
  </p:clrMapOvr>
  <p:transition/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1A0E6504-3B5B-4F5A-90B1-80BACDD446D8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00EFBA7C-5D81-452B-B560-4E62E27E28ED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8DE33D5-8EB6-4778-A128-C051EF5E59D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24599314"/>
      </p:ext>
    </p:extLst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>
            <a:extLst>
              <a:ext uri="{FF2B5EF4-FFF2-40B4-BE49-F238E27FC236}">
                <a16:creationId xmlns:a16="http://schemas.microsoft.com/office/drawing/2014/main" id="{75BCD08E-B313-4295-A258-151D0B050352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Rectangle 1030">
            <a:extLst>
              <a:ext uri="{FF2B5EF4-FFF2-40B4-BE49-F238E27FC236}">
                <a16:creationId xmlns:a16="http://schemas.microsoft.com/office/drawing/2014/main" id="{2BB9CE3F-0359-403B-8352-6E11FDE578CE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AE64830-CC28-4849-8159-ACD7D046E82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44821984"/>
      </p:ext>
    </p:extLst>
  </p:cSld>
  <p:clrMapOvr>
    <a:masterClrMapping/>
  </p:clrMapOvr>
  <p:transition/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safari.png">
            <a:extLst>
              <a:ext uri="{FF2B5EF4-FFF2-40B4-BE49-F238E27FC236}">
                <a16:creationId xmlns:a16="http://schemas.microsoft.com/office/drawing/2014/main" id="{5FE02924-45E4-4918-B3FF-0E6F083B60C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975" y="6411913"/>
            <a:ext cx="1025525" cy="296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42999D21-D060-4ECD-B7AA-F34F85C076FD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20971E6D-01B7-4BE5-AAAD-05391CABBD3B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C9D9E6-C28D-4F8C-A986-79B2143B8E4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83509744"/>
      </p:ext>
    </p:extLst>
  </p:cSld>
  <p:clrMapOvr>
    <a:masterClrMapping/>
  </p:clrMapOvr>
  <p:transition/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51600EBE-B4B1-4995-BD15-BE0F82F74E62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F0DC8029-7ABF-4A58-A2A3-F35CAAF5B598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70207CB-BDD6-488D-A331-B64B83D4EA3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60908853"/>
      </p:ext>
    </p:extLst>
  </p:cSld>
  <p:clrMapOvr>
    <a:masterClrMapping/>
  </p:clrMapOvr>
  <p:transition/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004DDAF3-9579-47B7-B9A2-FC337442092C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3FD3299B-E937-486A-9662-F14DF5A8590E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872879D-C080-47A0-A964-A97D252BA8F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21282405"/>
      </p:ext>
    </p:extLst>
  </p:cSld>
  <p:clrMapOvr>
    <a:masterClrMapping/>
  </p:clrMapOvr>
  <p:transition/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8FB26F74-8F47-4420-A1AC-0C32AD401D43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37DDFA1D-2D56-4966-959E-C688330707E6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EEED47E-278E-4E7E-B460-614D702676D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11110280"/>
      </p:ext>
    </p:extLst>
  </p:cSld>
  <p:clrMapOvr>
    <a:masterClrMapping/>
  </p:clrMapOvr>
  <p:transition/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>
            <a:extLst>
              <a:ext uri="{FF2B5EF4-FFF2-40B4-BE49-F238E27FC236}">
                <a16:creationId xmlns:a16="http://schemas.microsoft.com/office/drawing/2014/main" id="{DBEC1E06-769C-4EFA-B7D0-24C5AF43B6B9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1030">
            <a:extLst>
              <a:ext uri="{FF2B5EF4-FFF2-40B4-BE49-F238E27FC236}">
                <a16:creationId xmlns:a16="http://schemas.microsoft.com/office/drawing/2014/main" id="{10C2394F-DD4D-4034-8B3A-33F62E82FADB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7FF72E9-663F-40D2-9E69-C73ABB695A0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94815095"/>
      </p:ext>
    </p:extLst>
  </p:cSld>
  <p:clrMapOvr>
    <a:masterClrMapping/>
  </p:clrMapOvr>
  <p:transition/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>
            <a:extLst>
              <a:ext uri="{FF2B5EF4-FFF2-40B4-BE49-F238E27FC236}">
                <a16:creationId xmlns:a16="http://schemas.microsoft.com/office/drawing/2014/main" id="{DD8AFF11-5DF3-4560-876D-1260AC1E3812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1030">
            <a:extLst>
              <a:ext uri="{FF2B5EF4-FFF2-40B4-BE49-F238E27FC236}">
                <a16:creationId xmlns:a16="http://schemas.microsoft.com/office/drawing/2014/main" id="{A4BB40DA-B67C-4E1D-9AC7-A70342B8A1FB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1E088F1-B3FE-40CE-B08D-FD7FDD12503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67430327"/>
      </p:ext>
    </p:extLst>
  </p:cSld>
  <p:clrMapOvr>
    <a:masterClrMapping/>
  </p:clrMapOvr>
  <p:transition/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>
            <a:extLst>
              <a:ext uri="{FF2B5EF4-FFF2-40B4-BE49-F238E27FC236}">
                <a16:creationId xmlns:a16="http://schemas.microsoft.com/office/drawing/2014/main" id="{4E12B0A5-89CC-43F0-ACC7-202BB1DCEEE9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1030">
            <a:extLst>
              <a:ext uri="{FF2B5EF4-FFF2-40B4-BE49-F238E27FC236}">
                <a16:creationId xmlns:a16="http://schemas.microsoft.com/office/drawing/2014/main" id="{B8300DFC-5EB2-411A-8306-31085C95C040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4F49767-4D97-4666-A73C-F52DFBBE03B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76905507"/>
      </p:ext>
    </p:extLst>
  </p:cSld>
  <p:clrMapOvr>
    <a:masterClrMapping/>
  </p:clrMapOvr>
  <p:transition/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7D37FC07-A6CA-4CC5-A004-03DEBE765F5A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99FB6611-311F-4D4A-87D2-3EFF4492F325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D6B6BA9-94CE-490D-AE7E-16B1D500E1D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42157887"/>
      </p:ext>
    </p:extLst>
  </p:cSld>
  <p:clrMapOvr>
    <a:masterClrMapping/>
  </p:clrMapOvr>
  <p:transition/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84568D17-F63F-4293-8371-DA6AEC04D1D7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C074389A-25F3-467C-BADC-53877CE66DA8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4681093-0685-4F42-AC6D-B2371535195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68973631"/>
      </p:ext>
    </p:extLst>
  </p:cSld>
  <p:clrMapOvr>
    <a:masterClrMapping/>
  </p:clrMapOvr>
  <p:transition/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ACA85752-F5FC-452C-BCA1-377DF87B9CE6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F96E9542-04A0-4428-ADE3-0398352E9046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9950137-A22C-447C-899D-4C78771FF09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35271223"/>
      </p:ext>
    </p:extLst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13D42EDF-70BC-45DE-99FB-D1DC5BB42451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E70F3C65-A142-41EB-A3AE-008CC7050515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CF5AE56-10B6-4E9B-AF09-C36EF1DA3FA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52069140"/>
      </p:ext>
    </p:extLst>
  </p:cSld>
  <p:clrMapOvr>
    <a:masterClrMapping/>
  </p:clrMapOvr>
  <p:transition/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FC434729-4F74-4A56-AD48-D56048656659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C079280C-E432-4D50-AEFD-6BA2CCFEF9D4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F9995E9-DAE5-447C-8A48-25403725AA3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0011767"/>
      </p:ext>
    </p:extLst>
  </p:cSld>
  <p:clrMapOvr>
    <a:masterClrMapping/>
  </p:clrMapOvr>
  <p:transition/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228600" y="1371600"/>
            <a:ext cx="8610600" cy="4876800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647F8AE3-2497-4FC3-8986-6F23C2221401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5E00BB40-D489-43E6-A666-3D654B6EA207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C47778E-6B36-4E62-B6BC-050BA521CDF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98025151"/>
      </p:ext>
    </p:extLst>
  </p:cSld>
  <p:clrMapOvr>
    <a:masterClrMapping/>
  </p:clrMapOvr>
  <p:transition/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safari.png">
            <a:extLst>
              <a:ext uri="{FF2B5EF4-FFF2-40B4-BE49-F238E27FC236}">
                <a16:creationId xmlns:a16="http://schemas.microsoft.com/office/drawing/2014/main" id="{8BF136DB-BBD4-4C7B-A8A2-98A351602072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975" y="6411913"/>
            <a:ext cx="1025525" cy="296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AC4ED3E9-9A8F-4A8C-9B60-B7AB55EF2C7B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ea typeface="ＭＳ Ｐゴシック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EB66E7C9-2BD3-4C65-8EB7-E45688FA398D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ea typeface="ＭＳ Ｐゴシック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fld id="{A62D1695-0483-4129-8DD6-FA26C955B65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5789584"/>
      </p:ext>
    </p:extLst>
  </p:cSld>
  <p:clrMapOvr>
    <a:masterClrMapping/>
  </p:clrMapOvr>
  <p:transition/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8F0C09A6-627D-4021-B7B7-F79AC5CB312E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ea typeface="ＭＳ Ｐゴシック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4C31EB10-E920-4C85-8B95-3D0C4BE0A889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ea typeface="ＭＳ Ｐゴシック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fld id="{D56B5F7F-5102-47D9-A828-613CB31D95D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5880041"/>
      </p:ext>
    </p:extLst>
  </p:cSld>
  <p:clrMapOvr>
    <a:masterClrMapping/>
  </p:clrMapOvr>
  <p:transition/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694F944A-D680-4E84-8B16-2B25B39AE8C6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ea typeface="ＭＳ Ｐゴシック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DF0C4DE2-683A-4AA2-9234-ADBD5B3E5567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ea typeface="ＭＳ Ｐゴシック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fld id="{555D25A1-161A-468F-9D27-91E14E7EB85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6643901"/>
      </p:ext>
    </p:extLst>
  </p:cSld>
  <p:clrMapOvr>
    <a:masterClrMapping/>
  </p:clrMapOvr>
  <p:transition/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C7498BBC-ADAC-4076-97EB-07F5B53D7DD7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ea typeface="ＭＳ Ｐゴシック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6FEA0EE7-41F7-4169-A409-DC686D06269A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ea typeface="ＭＳ Ｐゴシック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fld id="{DB0F07FC-5D87-4D4C-B23A-0120074409D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6862307"/>
      </p:ext>
    </p:extLst>
  </p:cSld>
  <p:clrMapOvr>
    <a:masterClrMapping/>
  </p:clrMapOvr>
  <p:transition/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>
            <a:extLst>
              <a:ext uri="{FF2B5EF4-FFF2-40B4-BE49-F238E27FC236}">
                <a16:creationId xmlns:a16="http://schemas.microsoft.com/office/drawing/2014/main" id="{861F31CA-30FD-420A-9FAD-225B947B09CB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ea typeface="ＭＳ Ｐゴシック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1030">
            <a:extLst>
              <a:ext uri="{FF2B5EF4-FFF2-40B4-BE49-F238E27FC236}">
                <a16:creationId xmlns:a16="http://schemas.microsoft.com/office/drawing/2014/main" id="{90BCD6CB-3E50-4A94-8A94-B977869A1B9F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ea typeface="ＭＳ Ｐゴシック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fld id="{34F206CC-0712-4007-B62A-DD0BE2FB4F9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3932618"/>
      </p:ext>
    </p:extLst>
  </p:cSld>
  <p:clrMapOvr>
    <a:masterClrMapping/>
  </p:clrMapOvr>
  <p:transition/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>
            <a:extLst>
              <a:ext uri="{FF2B5EF4-FFF2-40B4-BE49-F238E27FC236}">
                <a16:creationId xmlns:a16="http://schemas.microsoft.com/office/drawing/2014/main" id="{3DEE6607-2E52-46E1-B05B-EF5E8925C493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ea typeface="ＭＳ Ｐゴシック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1030">
            <a:extLst>
              <a:ext uri="{FF2B5EF4-FFF2-40B4-BE49-F238E27FC236}">
                <a16:creationId xmlns:a16="http://schemas.microsoft.com/office/drawing/2014/main" id="{41712796-5DF8-4D8B-BBB0-C73B34063A08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ea typeface="ＭＳ Ｐゴシック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fld id="{560F2A62-5BE9-4C28-89D6-67DBC6CD4B2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8089407"/>
      </p:ext>
    </p:extLst>
  </p:cSld>
  <p:clrMapOvr>
    <a:masterClrMapping/>
  </p:clrMapOvr>
  <p:transition/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>
            <a:extLst>
              <a:ext uri="{FF2B5EF4-FFF2-40B4-BE49-F238E27FC236}">
                <a16:creationId xmlns:a16="http://schemas.microsoft.com/office/drawing/2014/main" id="{EC4511D9-98FB-49BC-AC1D-042C9E34C256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ea typeface="ＭＳ Ｐゴシック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1030">
            <a:extLst>
              <a:ext uri="{FF2B5EF4-FFF2-40B4-BE49-F238E27FC236}">
                <a16:creationId xmlns:a16="http://schemas.microsoft.com/office/drawing/2014/main" id="{1ED43D1F-5203-42C8-A7C0-CB64D5178BCD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ea typeface="ＭＳ Ｐゴシック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fld id="{FC495686-C1C6-4A83-9844-3025D2A0D72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3164055"/>
      </p:ext>
    </p:extLst>
  </p:cSld>
  <p:clrMapOvr>
    <a:masterClrMapping/>
  </p:clrMapOvr>
  <p:transition/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251814E5-9FF2-42D0-B39F-B9862FCDD6FC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ea typeface="ＭＳ Ｐゴシック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786FE0CD-7445-41D9-8C1F-E71E1D34A1A7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ea typeface="ＭＳ Ｐゴシック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fld id="{8F020C18-BA29-4579-862E-1E3D9EB8B93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7729784"/>
      </p:ext>
    </p:extLst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8DD3EF48-208E-4BEB-914A-672A2E1164E1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700DE9B3-D11D-490F-B930-15FDED4C7DE0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AE1721-0AB3-4070-A572-4A260012E1E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05644032"/>
      </p:ext>
    </p:extLst>
  </p:cSld>
  <p:clrMapOvr>
    <a:masterClrMapping/>
  </p:clrMapOvr>
  <p:transition/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A591113D-84DC-423A-B8E0-B4C9264DAAC0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ea typeface="ＭＳ Ｐゴシック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A6ADEC53-FE79-44DD-B3E8-72201684CDC3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ea typeface="ＭＳ Ｐゴシック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fld id="{805F4F00-4AE8-48F6-A57A-7F70533D76D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1616198"/>
      </p:ext>
    </p:extLst>
  </p:cSld>
  <p:clrMapOvr>
    <a:masterClrMapping/>
  </p:clrMapOvr>
  <p:transition/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E1E1E595-BC9D-4CC5-AD56-B5672E6A986C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ea typeface="ＭＳ Ｐゴシック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6BE2CAD7-C731-4750-8D10-140F75F7B649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ea typeface="ＭＳ Ｐゴシック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fld id="{AAEEA200-7199-4F38-A59D-98F723B4CAC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0698177"/>
      </p:ext>
    </p:extLst>
  </p:cSld>
  <p:clrMapOvr>
    <a:masterClrMapping/>
  </p:clrMapOvr>
  <p:transition/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A64BC054-B0A2-4F18-8943-6DC3544EC858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ea typeface="ＭＳ Ｐゴシック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19BDF1D5-5A68-46DC-96F7-CF99B2529992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ea typeface="ＭＳ Ｐゴシック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fld id="{9F037E4D-B80D-4EA9-829E-176A18FBD04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7614297"/>
      </p:ext>
    </p:extLst>
  </p:cSld>
  <p:clrMapOvr>
    <a:masterClrMapping/>
  </p:clrMapOvr>
  <p:transition/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228600" y="1371600"/>
            <a:ext cx="8610600" cy="4876800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BA839CD2-89E2-4B17-811B-DDAC9A1F751F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ea typeface="ＭＳ Ｐゴシック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C9AB8F82-5092-4CE8-A219-17FEEB113E79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ea typeface="ＭＳ Ｐゴシック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fld id="{97E99458-247C-4297-A747-B759FA05225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8423293"/>
      </p:ext>
    </p:extLst>
  </p:cSld>
  <p:clrMapOvr>
    <a:masterClrMapping/>
  </p:clrMapOvr>
  <p:transition/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7">
            <a:extLst>
              <a:ext uri="{FF2B5EF4-FFF2-40B4-BE49-F238E27FC236}">
                <a16:creationId xmlns:a16="http://schemas.microsoft.com/office/drawing/2014/main" id="{AD78F4E3-BB1B-4BCD-8DA2-5440DC599F0B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>
              <a:gd name="T0" fmla="*/ 0 w 1000"/>
              <a:gd name="T1" fmla="*/ 2147483646 h 1000"/>
              <a:gd name="T2" fmla="*/ 0 w 1000"/>
              <a:gd name="T3" fmla="*/ 0 h 1000"/>
              <a:gd name="T4" fmla="*/ 2147483646 w 1000"/>
              <a:gd name="T5" fmla="*/ 0 h 10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" name="Line 8">
            <a:extLst>
              <a:ext uri="{FF2B5EF4-FFF2-40B4-BE49-F238E27FC236}">
                <a16:creationId xmlns:a16="http://schemas.microsoft.com/office/drawing/2014/main" id="{1E64F9C0-E1F3-433F-87BE-95DA61AF9D19}"/>
              </a:ext>
            </a:extLst>
          </p:cNvPr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Line 10">
            <a:extLst>
              <a:ext uri="{FF2B5EF4-FFF2-40B4-BE49-F238E27FC236}">
                <a16:creationId xmlns:a16="http://schemas.microsoft.com/office/drawing/2014/main" id="{D3C5BFEE-0C45-407B-A760-2FD61EF7902B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8B7940BC-C605-4C65-8D8C-287E9EB829A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rgbClr val="000000"/>
                </a:solidFill>
                <a:latin typeface="Garamond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68933335-BAE0-452F-B340-F0DCCCFCEFC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BCABCEDE-15B1-409A-9163-85E6F2AA304C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sz="1200"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EA50C7A2-41DA-4020-899D-213E6DB6D8C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43455293"/>
      </p:ext>
    </p:extLst>
  </p:cSld>
  <p:clrMapOvr>
    <a:masterClrMapping/>
  </p:clrMapOvr>
  <p:transition/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4106473D-3728-4354-8846-80EF46DF8CCF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164B75E9-312D-4294-8225-D7DA4BA74E9F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70966882-3CDB-42A2-80DB-64BAFA52299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3930524"/>
      </p:ext>
    </p:extLst>
  </p:cSld>
  <p:clrMapOvr>
    <a:masterClrMapping/>
  </p:clrMapOvr>
  <p:transition/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B2EDCEEE-74A9-4FF2-9FFD-45B2895C13D0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01F71686-462E-4D6A-9C36-CDF8D349A64A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C0F1FB1F-B896-4AA6-A031-40DEF3A14E6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16913001"/>
      </p:ext>
    </p:extLst>
  </p:cSld>
  <p:clrMapOvr>
    <a:masterClrMapping/>
  </p:clrMapOvr>
  <p:transition/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E492A5E8-A078-44A8-8769-DB86362E200E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7E72FB99-3AD6-42A1-B01A-D145D6910474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B5B05BB8-97F4-4B45-89D5-475C00F499F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63875253"/>
      </p:ext>
    </p:extLst>
  </p:cSld>
  <p:clrMapOvr>
    <a:masterClrMapping/>
  </p:clrMapOvr>
  <p:transition/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>
            <a:extLst>
              <a:ext uri="{FF2B5EF4-FFF2-40B4-BE49-F238E27FC236}">
                <a16:creationId xmlns:a16="http://schemas.microsoft.com/office/drawing/2014/main" id="{E957A6FD-433A-4F54-B555-E68AA2C49CB8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1030">
            <a:extLst>
              <a:ext uri="{FF2B5EF4-FFF2-40B4-BE49-F238E27FC236}">
                <a16:creationId xmlns:a16="http://schemas.microsoft.com/office/drawing/2014/main" id="{40905DF1-2118-4603-B279-E2814E53D096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A68795AF-2E9F-435B-9508-B4298DE64AA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83535111"/>
      </p:ext>
    </p:extLst>
  </p:cSld>
  <p:clrMapOvr>
    <a:masterClrMapping/>
  </p:clrMapOvr>
  <p:transition/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>
            <a:extLst>
              <a:ext uri="{FF2B5EF4-FFF2-40B4-BE49-F238E27FC236}">
                <a16:creationId xmlns:a16="http://schemas.microsoft.com/office/drawing/2014/main" id="{FD10F82B-2100-4E2A-B2B8-E7555FA45F75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1030">
            <a:extLst>
              <a:ext uri="{FF2B5EF4-FFF2-40B4-BE49-F238E27FC236}">
                <a16:creationId xmlns:a16="http://schemas.microsoft.com/office/drawing/2014/main" id="{A5D288AE-1632-46CB-A9A1-584750AF4983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CA2ABA08-E852-421F-86CC-6AF6F2C217D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46316228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2.xml"/><Relationship Id="rId3" Type="http://schemas.openxmlformats.org/officeDocument/2006/relationships/slideLayout" Target="../slideLayouts/slideLayout107.xml"/><Relationship Id="rId7" Type="http://schemas.openxmlformats.org/officeDocument/2006/relationships/slideLayout" Target="../slideLayouts/slideLayout111.xml"/><Relationship Id="rId12" Type="http://schemas.openxmlformats.org/officeDocument/2006/relationships/theme" Target="../theme/theme10.xml"/><Relationship Id="rId2" Type="http://schemas.openxmlformats.org/officeDocument/2006/relationships/slideLayout" Target="../slideLayouts/slideLayout106.xml"/><Relationship Id="rId1" Type="http://schemas.openxmlformats.org/officeDocument/2006/relationships/slideLayout" Target="../slideLayouts/slideLayout105.xml"/><Relationship Id="rId6" Type="http://schemas.openxmlformats.org/officeDocument/2006/relationships/slideLayout" Target="../slideLayouts/slideLayout110.xml"/><Relationship Id="rId11" Type="http://schemas.openxmlformats.org/officeDocument/2006/relationships/slideLayout" Target="../slideLayouts/slideLayout115.xml"/><Relationship Id="rId5" Type="http://schemas.openxmlformats.org/officeDocument/2006/relationships/slideLayout" Target="../slideLayouts/slideLayout109.xml"/><Relationship Id="rId10" Type="http://schemas.openxmlformats.org/officeDocument/2006/relationships/slideLayout" Target="../slideLayouts/slideLayout114.xml"/><Relationship Id="rId4" Type="http://schemas.openxmlformats.org/officeDocument/2006/relationships/slideLayout" Target="../slideLayouts/slideLayout108.xml"/><Relationship Id="rId9" Type="http://schemas.openxmlformats.org/officeDocument/2006/relationships/slideLayout" Target="../slideLayouts/slideLayout113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3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18.xml"/><Relationship Id="rId7" Type="http://schemas.openxmlformats.org/officeDocument/2006/relationships/slideLayout" Target="../slideLayouts/slideLayout122.xml"/><Relationship Id="rId12" Type="http://schemas.openxmlformats.org/officeDocument/2006/relationships/theme" Target="../theme/theme11.xml"/><Relationship Id="rId2" Type="http://schemas.openxmlformats.org/officeDocument/2006/relationships/slideLayout" Target="../slideLayouts/slideLayout117.xml"/><Relationship Id="rId1" Type="http://schemas.openxmlformats.org/officeDocument/2006/relationships/slideLayout" Target="../slideLayouts/slideLayout116.xml"/><Relationship Id="rId6" Type="http://schemas.openxmlformats.org/officeDocument/2006/relationships/slideLayout" Target="../slideLayouts/slideLayout121.xml"/><Relationship Id="rId11" Type="http://schemas.openxmlformats.org/officeDocument/2006/relationships/slideLayout" Target="../slideLayouts/slideLayout126.xml"/><Relationship Id="rId5" Type="http://schemas.openxmlformats.org/officeDocument/2006/relationships/slideLayout" Target="../slideLayouts/slideLayout120.xml"/><Relationship Id="rId10" Type="http://schemas.openxmlformats.org/officeDocument/2006/relationships/slideLayout" Target="../slideLayouts/slideLayout125.xml"/><Relationship Id="rId4" Type="http://schemas.openxmlformats.org/officeDocument/2006/relationships/slideLayout" Target="../slideLayouts/slideLayout119.xml"/><Relationship Id="rId9" Type="http://schemas.openxmlformats.org/officeDocument/2006/relationships/slideLayout" Target="../slideLayouts/slideLayout124.xml"/></Relationships>
</file>

<file path=ppt/slideMasters/_rels/slideMaster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4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29.xml"/><Relationship Id="rId7" Type="http://schemas.openxmlformats.org/officeDocument/2006/relationships/slideLayout" Target="../slideLayouts/slideLayout133.xml"/><Relationship Id="rId12" Type="http://schemas.openxmlformats.org/officeDocument/2006/relationships/theme" Target="../theme/theme12.xml"/><Relationship Id="rId2" Type="http://schemas.openxmlformats.org/officeDocument/2006/relationships/slideLayout" Target="../slideLayouts/slideLayout128.xml"/><Relationship Id="rId1" Type="http://schemas.openxmlformats.org/officeDocument/2006/relationships/slideLayout" Target="../slideLayouts/slideLayout127.xml"/><Relationship Id="rId6" Type="http://schemas.openxmlformats.org/officeDocument/2006/relationships/slideLayout" Target="../slideLayouts/slideLayout132.xml"/><Relationship Id="rId11" Type="http://schemas.openxmlformats.org/officeDocument/2006/relationships/slideLayout" Target="../slideLayouts/slideLayout137.xml"/><Relationship Id="rId5" Type="http://schemas.openxmlformats.org/officeDocument/2006/relationships/slideLayout" Target="../slideLayouts/slideLayout131.xml"/><Relationship Id="rId10" Type="http://schemas.openxmlformats.org/officeDocument/2006/relationships/slideLayout" Target="../slideLayouts/slideLayout136.xml"/><Relationship Id="rId4" Type="http://schemas.openxmlformats.org/officeDocument/2006/relationships/slideLayout" Target="../slideLayouts/slideLayout130.xml"/><Relationship Id="rId9" Type="http://schemas.openxmlformats.org/officeDocument/2006/relationships/slideLayout" Target="../slideLayouts/slideLayout135.xml"/></Relationships>
</file>

<file path=ppt/slideMasters/_rels/slideMaster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5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40.xml"/><Relationship Id="rId7" Type="http://schemas.openxmlformats.org/officeDocument/2006/relationships/slideLayout" Target="../slideLayouts/slideLayout144.xml"/><Relationship Id="rId12" Type="http://schemas.openxmlformats.org/officeDocument/2006/relationships/theme" Target="../theme/theme13.xml"/><Relationship Id="rId2" Type="http://schemas.openxmlformats.org/officeDocument/2006/relationships/slideLayout" Target="../slideLayouts/slideLayout139.xml"/><Relationship Id="rId1" Type="http://schemas.openxmlformats.org/officeDocument/2006/relationships/slideLayout" Target="../slideLayouts/slideLayout138.xml"/><Relationship Id="rId6" Type="http://schemas.openxmlformats.org/officeDocument/2006/relationships/slideLayout" Target="../slideLayouts/slideLayout143.xml"/><Relationship Id="rId11" Type="http://schemas.openxmlformats.org/officeDocument/2006/relationships/slideLayout" Target="../slideLayouts/slideLayout148.xml"/><Relationship Id="rId5" Type="http://schemas.openxmlformats.org/officeDocument/2006/relationships/slideLayout" Target="../slideLayouts/slideLayout142.xml"/><Relationship Id="rId10" Type="http://schemas.openxmlformats.org/officeDocument/2006/relationships/slideLayout" Target="../slideLayouts/slideLayout147.xml"/><Relationship Id="rId4" Type="http://schemas.openxmlformats.org/officeDocument/2006/relationships/slideLayout" Target="../slideLayouts/slideLayout141.xml"/><Relationship Id="rId9" Type="http://schemas.openxmlformats.org/officeDocument/2006/relationships/slideLayout" Target="../slideLayouts/slideLayout146.xml"/></Relationships>
</file>

<file path=ppt/slideMasters/_rels/slideMaster1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6.xml"/><Relationship Id="rId13" Type="http://schemas.openxmlformats.org/officeDocument/2006/relationships/theme" Target="../theme/theme14.xml"/><Relationship Id="rId3" Type="http://schemas.openxmlformats.org/officeDocument/2006/relationships/slideLayout" Target="../slideLayouts/slideLayout151.xml"/><Relationship Id="rId7" Type="http://schemas.openxmlformats.org/officeDocument/2006/relationships/slideLayout" Target="../slideLayouts/slideLayout155.xml"/><Relationship Id="rId12" Type="http://schemas.openxmlformats.org/officeDocument/2006/relationships/slideLayout" Target="../slideLayouts/slideLayout160.xml"/><Relationship Id="rId2" Type="http://schemas.openxmlformats.org/officeDocument/2006/relationships/slideLayout" Target="../slideLayouts/slideLayout150.xml"/><Relationship Id="rId1" Type="http://schemas.openxmlformats.org/officeDocument/2006/relationships/slideLayout" Target="../slideLayouts/slideLayout149.xml"/><Relationship Id="rId6" Type="http://schemas.openxmlformats.org/officeDocument/2006/relationships/slideLayout" Target="../slideLayouts/slideLayout154.xml"/><Relationship Id="rId11" Type="http://schemas.openxmlformats.org/officeDocument/2006/relationships/slideLayout" Target="../slideLayouts/slideLayout159.xml"/><Relationship Id="rId5" Type="http://schemas.openxmlformats.org/officeDocument/2006/relationships/slideLayout" Target="../slideLayouts/slideLayout153.xml"/><Relationship Id="rId10" Type="http://schemas.openxmlformats.org/officeDocument/2006/relationships/slideLayout" Target="../slideLayouts/slideLayout158.xml"/><Relationship Id="rId4" Type="http://schemas.openxmlformats.org/officeDocument/2006/relationships/slideLayout" Target="../slideLayouts/slideLayout152.xml"/><Relationship Id="rId9" Type="http://schemas.openxmlformats.org/officeDocument/2006/relationships/slideLayout" Target="../slideLayouts/slideLayout157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image" Target="../media/image1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3.xml"/><Relationship Id="rId13" Type="http://schemas.openxmlformats.org/officeDocument/2006/relationships/theme" Target="../theme/theme4.xml"/><Relationship Id="rId3" Type="http://schemas.openxmlformats.org/officeDocument/2006/relationships/slideLayout" Target="../slideLayouts/slideLayout38.xml"/><Relationship Id="rId7" Type="http://schemas.openxmlformats.org/officeDocument/2006/relationships/slideLayout" Target="../slideLayouts/slideLayout42.xml"/><Relationship Id="rId12" Type="http://schemas.openxmlformats.org/officeDocument/2006/relationships/slideLayout" Target="../slideLayouts/slideLayout47.xml"/><Relationship Id="rId2" Type="http://schemas.openxmlformats.org/officeDocument/2006/relationships/slideLayout" Target="../slideLayouts/slideLayout37.xml"/><Relationship Id="rId1" Type="http://schemas.openxmlformats.org/officeDocument/2006/relationships/slideLayout" Target="../slideLayouts/slideLayout36.xml"/><Relationship Id="rId6" Type="http://schemas.openxmlformats.org/officeDocument/2006/relationships/slideLayout" Target="../slideLayouts/slideLayout41.xml"/><Relationship Id="rId11" Type="http://schemas.openxmlformats.org/officeDocument/2006/relationships/slideLayout" Target="../slideLayouts/slideLayout46.xml"/><Relationship Id="rId5" Type="http://schemas.openxmlformats.org/officeDocument/2006/relationships/slideLayout" Target="../slideLayouts/slideLayout40.xml"/><Relationship Id="rId10" Type="http://schemas.openxmlformats.org/officeDocument/2006/relationships/slideLayout" Target="../slideLayouts/slideLayout45.xml"/><Relationship Id="rId4" Type="http://schemas.openxmlformats.org/officeDocument/2006/relationships/slideLayout" Target="../slideLayouts/slideLayout39.xml"/><Relationship Id="rId9" Type="http://schemas.openxmlformats.org/officeDocument/2006/relationships/slideLayout" Target="../slideLayouts/slideLayout44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5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50.xml"/><Relationship Id="rId7" Type="http://schemas.openxmlformats.org/officeDocument/2006/relationships/slideLayout" Target="../slideLayouts/slideLayout54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9.xml"/><Relationship Id="rId1" Type="http://schemas.openxmlformats.org/officeDocument/2006/relationships/slideLayout" Target="../slideLayouts/slideLayout48.xml"/><Relationship Id="rId6" Type="http://schemas.openxmlformats.org/officeDocument/2006/relationships/slideLayout" Target="../slideLayouts/slideLayout53.xml"/><Relationship Id="rId11" Type="http://schemas.openxmlformats.org/officeDocument/2006/relationships/slideLayout" Target="../slideLayouts/slideLayout58.xml"/><Relationship Id="rId5" Type="http://schemas.openxmlformats.org/officeDocument/2006/relationships/slideLayout" Target="../slideLayouts/slideLayout52.xml"/><Relationship Id="rId10" Type="http://schemas.openxmlformats.org/officeDocument/2006/relationships/slideLayout" Target="../slideLayouts/slideLayout57.xml"/><Relationship Id="rId4" Type="http://schemas.openxmlformats.org/officeDocument/2006/relationships/slideLayout" Target="../slideLayouts/slideLayout51.xml"/><Relationship Id="rId9" Type="http://schemas.openxmlformats.org/officeDocument/2006/relationships/slideLayout" Target="../slideLayouts/slideLayout56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6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61.xml"/><Relationship Id="rId7" Type="http://schemas.openxmlformats.org/officeDocument/2006/relationships/slideLayout" Target="../slideLayouts/slideLayout65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60.xml"/><Relationship Id="rId1" Type="http://schemas.openxmlformats.org/officeDocument/2006/relationships/slideLayout" Target="../slideLayouts/slideLayout59.xml"/><Relationship Id="rId6" Type="http://schemas.openxmlformats.org/officeDocument/2006/relationships/slideLayout" Target="../slideLayouts/slideLayout64.xml"/><Relationship Id="rId11" Type="http://schemas.openxmlformats.org/officeDocument/2006/relationships/slideLayout" Target="../slideLayouts/slideLayout69.xml"/><Relationship Id="rId5" Type="http://schemas.openxmlformats.org/officeDocument/2006/relationships/slideLayout" Target="../slideLayouts/slideLayout63.xml"/><Relationship Id="rId10" Type="http://schemas.openxmlformats.org/officeDocument/2006/relationships/slideLayout" Target="../slideLayouts/slideLayout68.xml"/><Relationship Id="rId4" Type="http://schemas.openxmlformats.org/officeDocument/2006/relationships/slideLayout" Target="../slideLayouts/slideLayout62.xml"/><Relationship Id="rId9" Type="http://schemas.openxmlformats.org/officeDocument/2006/relationships/slideLayout" Target="../slideLayouts/slideLayout67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7.xml"/><Relationship Id="rId13" Type="http://schemas.openxmlformats.org/officeDocument/2006/relationships/theme" Target="../theme/theme7.xml"/><Relationship Id="rId3" Type="http://schemas.openxmlformats.org/officeDocument/2006/relationships/slideLayout" Target="../slideLayouts/slideLayout72.xml"/><Relationship Id="rId7" Type="http://schemas.openxmlformats.org/officeDocument/2006/relationships/slideLayout" Target="../slideLayouts/slideLayout76.xml"/><Relationship Id="rId12" Type="http://schemas.openxmlformats.org/officeDocument/2006/relationships/slideLayout" Target="../slideLayouts/slideLayout81.xml"/><Relationship Id="rId2" Type="http://schemas.openxmlformats.org/officeDocument/2006/relationships/slideLayout" Target="../slideLayouts/slideLayout71.xml"/><Relationship Id="rId1" Type="http://schemas.openxmlformats.org/officeDocument/2006/relationships/slideLayout" Target="../slideLayouts/slideLayout70.xml"/><Relationship Id="rId6" Type="http://schemas.openxmlformats.org/officeDocument/2006/relationships/slideLayout" Target="../slideLayouts/slideLayout75.xml"/><Relationship Id="rId11" Type="http://schemas.openxmlformats.org/officeDocument/2006/relationships/slideLayout" Target="../slideLayouts/slideLayout80.xml"/><Relationship Id="rId5" Type="http://schemas.openxmlformats.org/officeDocument/2006/relationships/slideLayout" Target="../slideLayouts/slideLayout74.xml"/><Relationship Id="rId10" Type="http://schemas.openxmlformats.org/officeDocument/2006/relationships/slideLayout" Target="../slideLayouts/slideLayout79.xml"/><Relationship Id="rId4" Type="http://schemas.openxmlformats.org/officeDocument/2006/relationships/slideLayout" Target="../slideLayouts/slideLayout73.xml"/><Relationship Id="rId9" Type="http://schemas.openxmlformats.org/officeDocument/2006/relationships/slideLayout" Target="../slideLayouts/slideLayout78.xml"/><Relationship Id="rId14" Type="http://schemas.openxmlformats.org/officeDocument/2006/relationships/image" Target="../media/image1.png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9.xml"/><Relationship Id="rId13" Type="http://schemas.openxmlformats.org/officeDocument/2006/relationships/theme" Target="../theme/theme8.xml"/><Relationship Id="rId3" Type="http://schemas.openxmlformats.org/officeDocument/2006/relationships/slideLayout" Target="../slideLayouts/slideLayout84.xml"/><Relationship Id="rId7" Type="http://schemas.openxmlformats.org/officeDocument/2006/relationships/slideLayout" Target="../slideLayouts/slideLayout88.xml"/><Relationship Id="rId12" Type="http://schemas.openxmlformats.org/officeDocument/2006/relationships/slideLayout" Target="../slideLayouts/slideLayout93.xml"/><Relationship Id="rId2" Type="http://schemas.openxmlformats.org/officeDocument/2006/relationships/slideLayout" Target="../slideLayouts/slideLayout83.xml"/><Relationship Id="rId1" Type="http://schemas.openxmlformats.org/officeDocument/2006/relationships/slideLayout" Target="../slideLayouts/slideLayout82.xml"/><Relationship Id="rId6" Type="http://schemas.openxmlformats.org/officeDocument/2006/relationships/slideLayout" Target="../slideLayouts/slideLayout87.xml"/><Relationship Id="rId11" Type="http://schemas.openxmlformats.org/officeDocument/2006/relationships/slideLayout" Target="../slideLayouts/slideLayout92.xml"/><Relationship Id="rId5" Type="http://schemas.openxmlformats.org/officeDocument/2006/relationships/slideLayout" Target="../slideLayouts/slideLayout86.xml"/><Relationship Id="rId10" Type="http://schemas.openxmlformats.org/officeDocument/2006/relationships/slideLayout" Target="../slideLayouts/slideLayout91.xml"/><Relationship Id="rId4" Type="http://schemas.openxmlformats.org/officeDocument/2006/relationships/slideLayout" Target="../slideLayouts/slideLayout85.xml"/><Relationship Id="rId9" Type="http://schemas.openxmlformats.org/officeDocument/2006/relationships/slideLayout" Target="../slideLayouts/slideLayout90.xml"/><Relationship Id="rId14" Type="http://schemas.openxmlformats.org/officeDocument/2006/relationships/image" Target="../media/image1.png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1.xml"/><Relationship Id="rId3" Type="http://schemas.openxmlformats.org/officeDocument/2006/relationships/slideLayout" Target="../slideLayouts/slideLayout96.xml"/><Relationship Id="rId7" Type="http://schemas.openxmlformats.org/officeDocument/2006/relationships/slideLayout" Target="../slideLayouts/slideLayout100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95.xml"/><Relationship Id="rId1" Type="http://schemas.openxmlformats.org/officeDocument/2006/relationships/slideLayout" Target="../slideLayouts/slideLayout94.xml"/><Relationship Id="rId6" Type="http://schemas.openxmlformats.org/officeDocument/2006/relationships/slideLayout" Target="../slideLayouts/slideLayout99.xml"/><Relationship Id="rId11" Type="http://schemas.openxmlformats.org/officeDocument/2006/relationships/slideLayout" Target="../slideLayouts/slideLayout104.xml"/><Relationship Id="rId5" Type="http://schemas.openxmlformats.org/officeDocument/2006/relationships/slideLayout" Target="../slideLayouts/slideLayout98.xml"/><Relationship Id="rId10" Type="http://schemas.openxmlformats.org/officeDocument/2006/relationships/slideLayout" Target="../slideLayouts/slideLayout103.xml"/><Relationship Id="rId4" Type="http://schemas.openxmlformats.org/officeDocument/2006/relationships/slideLayout" Target="../slideLayouts/slideLayout97.xml"/><Relationship Id="rId9" Type="http://schemas.openxmlformats.org/officeDocument/2006/relationships/slideLayout" Target="../slideLayouts/slideLayout10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1026">
            <a:extLst>
              <a:ext uri="{FF2B5EF4-FFF2-40B4-BE49-F238E27FC236}">
                <a16:creationId xmlns:a16="http://schemas.microsoft.com/office/drawing/2014/main" id="{46C694A2-54AD-4FF4-B2F2-81DC9923BCE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Rectangle 1027">
            <a:extLst>
              <a:ext uri="{FF2B5EF4-FFF2-40B4-BE49-F238E27FC236}">
                <a16:creationId xmlns:a16="http://schemas.microsoft.com/office/drawing/2014/main" id="{67170251-7E76-4FFB-A952-1B83F887B1F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898525"/>
            <a:ext cx="8610600" cy="5235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>
            <a:extLst>
              <a:ext uri="{FF2B5EF4-FFF2-40B4-BE49-F238E27FC236}">
                <a16:creationId xmlns:a16="http://schemas.microsoft.com/office/drawing/2014/main" id="{D4894F77-4824-1C4D-B980-C0F4BA1A5509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000000"/>
                </a:solidFill>
                <a:latin typeface="+mj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00358" name="Rectangle 1030">
            <a:extLst>
              <a:ext uri="{FF2B5EF4-FFF2-40B4-BE49-F238E27FC236}">
                <a16:creationId xmlns:a16="http://schemas.microsoft.com/office/drawing/2014/main" id="{57C535B2-C077-3C46-A187-4CBEF0169A1B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77038" y="631825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600">
                <a:solidFill>
                  <a:srgbClr val="000000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5A1792FE-B979-4B8F-8C52-F1BB9B0ADA1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1030" name="Line 1032">
            <a:extLst>
              <a:ext uri="{FF2B5EF4-FFF2-40B4-BE49-F238E27FC236}">
                <a16:creationId xmlns:a16="http://schemas.microsoft.com/office/drawing/2014/main" id="{2C65365F-97EB-416E-A484-DA52A7C34173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6481763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31" name="Line 1033">
            <a:extLst>
              <a:ext uri="{FF2B5EF4-FFF2-40B4-BE49-F238E27FC236}">
                <a16:creationId xmlns:a16="http://schemas.microsoft.com/office/drawing/2014/main" id="{E86820B6-8C54-40C0-B059-C65ADA4BF7CE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228600" y="898525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302" r:id="rId1"/>
    <p:sldLayoutId id="2147485259" r:id="rId2"/>
    <p:sldLayoutId id="2147485260" r:id="rId3"/>
    <p:sldLayoutId id="2147485261" r:id="rId4"/>
    <p:sldLayoutId id="2147485262" r:id="rId5"/>
    <p:sldLayoutId id="2147485263" r:id="rId6"/>
    <p:sldLayoutId id="2147485264" r:id="rId7"/>
    <p:sldLayoutId id="2147485265" r:id="rId8"/>
    <p:sldLayoutId id="2147485266" r:id="rId9"/>
    <p:sldLayoutId id="2147485267" r:id="rId10"/>
    <p:sldLayoutId id="2147485268" r:id="rId11"/>
    <p:sldLayoutId id="2147485269" r:id="rId12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ＭＳ Ｐゴシック" charset="0"/>
          <a:cs typeface="ＭＳ Ｐゴシック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anose="05000000000000000000" pitchFamily="2" charset="2"/>
        <a:buChar char="n"/>
        <a:defRPr sz="24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anose="05000000000000000000" pitchFamily="2" charset="2"/>
        <a:buChar char="q"/>
        <a:defRPr sz="2200">
          <a:solidFill>
            <a:schemeClr val="tx1"/>
          </a:solidFill>
          <a:latin typeface="+mn-lt"/>
          <a:ea typeface="ＭＳ Ｐゴシック" pitchFamily="-106" charset="-128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anose="05000000000000000000" pitchFamily="2" charset="2"/>
        <a:buChar char="n"/>
        <a:defRPr sz="2000">
          <a:solidFill>
            <a:schemeClr val="tx1"/>
          </a:solidFill>
          <a:latin typeface="+mn-lt"/>
          <a:ea typeface="ＭＳ Ｐゴシック" pitchFamily="-106" charset="-128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anose="05000000000000000000" pitchFamily="2" charset="2"/>
        <a:buChar char="q"/>
        <a:defRPr>
          <a:solidFill>
            <a:schemeClr val="tx1"/>
          </a:solidFill>
          <a:latin typeface="+mn-lt"/>
          <a:ea typeface="ＭＳ Ｐゴシック" pitchFamily="-106" charset="-128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anose="05000000000000000000" pitchFamily="2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386" name="Rectangle 1026">
            <a:extLst>
              <a:ext uri="{FF2B5EF4-FFF2-40B4-BE49-F238E27FC236}">
                <a16:creationId xmlns:a16="http://schemas.microsoft.com/office/drawing/2014/main" id="{F98AD535-8152-924E-99FA-19353090BB4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44387" name="Rectangle 1027">
            <a:extLst>
              <a:ext uri="{FF2B5EF4-FFF2-40B4-BE49-F238E27FC236}">
                <a16:creationId xmlns:a16="http://schemas.microsoft.com/office/drawing/2014/main" id="{9FCBF52E-CAB0-D64A-9D75-52CA79E470F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1371600"/>
            <a:ext cx="8610600" cy="487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>
            <a:extLst>
              <a:ext uri="{FF2B5EF4-FFF2-40B4-BE49-F238E27FC236}">
                <a16:creationId xmlns:a16="http://schemas.microsoft.com/office/drawing/2014/main" id="{28BB64C7-BC04-0845-BB89-18968FA3BBFB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rgbClr val="000000"/>
                </a:solidFill>
                <a:latin typeface="Garamond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00358" name="Rectangle 1030">
            <a:extLst>
              <a:ext uri="{FF2B5EF4-FFF2-40B4-BE49-F238E27FC236}">
                <a16:creationId xmlns:a16="http://schemas.microsoft.com/office/drawing/2014/main" id="{E8E5E69A-B874-2D4E-B0E7-BFD5A274869A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600">
                <a:solidFill>
                  <a:srgbClr val="000000"/>
                </a:solidFill>
                <a:latin typeface="Garamond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fld id="{714183B8-1739-904D-B082-0E0EA2D1C07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144390" name="Line 1032">
            <a:extLst>
              <a:ext uri="{FF2B5EF4-FFF2-40B4-BE49-F238E27FC236}">
                <a16:creationId xmlns:a16="http://schemas.microsoft.com/office/drawing/2014/main" id="{24E9122A-CADE-7A45-998E-ECA88F46B13F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638175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44391" name="Line 1033">
            <a:extLst>
              <a:ext uri="{FF2B5EF4-FFF2-40B4-BE49-F238E27FC236}">
                <a16:creationId xmlns:a16="http://schemas.microsoft.com/office/drawing/2014/main" id="{08E24FD8-CF51-1643-8D38-33809893AEE6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914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92811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377" r:id="rId1"/>
    <p:sldLayoutId id="2147485378" r:id="rId2"/>
    <p:sldLayoutId id="2147485379" r:id="rId3"/>
    <p:sldLayoutId id="2147485380" r:id="rId4"/>
    <p:sldLayoutId id="2147485381" r:id="rId5"/>
    <p:sldLayoutId id="2147485382" r:id="rId6"/>
    <p:sldLayoutId id="2147485383" r:id="rId7"/>
    <p:sldLayoutId id="2147485384" r:id="rId8"/>
    <p:sldLayoutId id="2147485385" r:id="rId9"/>
    <p:sldLayoutId id="2147485386" r:id="rId10"/>
    <p:sldLayoutId id="2147485387" r:id="rId11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ＭＳ Ｐゴシック" charset="0"/>
          <a:cs typeface="ＭＳ Ｐゴシック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  <a:ea typeface="ＭＳ Ｐゴシック" charset="0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ＭＳ Ｐゴシック" charset="0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  <a:ea typeface="ＭＳ Ｐゴシック" charset="0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  <a:ea typeface="ＭＳ Ｐゴシック" charset="0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1026">
            <a:extLst>
              <a:ext uri="{FF2B5EF4-FFF2-40B4-BE49-F238E27FC236}">
                <a16:creationId xmlns:a16="http://schemas.microsoft.com/office/drawing/2014/main" id="{3135AEEB-38CE-0E4E-BAE1-22388987094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78851" name="Rectangle 1027">
            <a:extLst>
              <a:ext uri="{FF2B5EF4-FFF2-40B4-BE49-F238E27FC236}">
                <a16:creationId xmlns:a16="http://schemas.microsoft.com/office/drawing/2014/main" id="{6616D9E3-AE7D-5348-8E30-363BDCF2EDC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1371600"/>
            <a:ext cx="8610600" cy="487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>
            <a:extLst>
              <a:ext uri="{FF2B5EF4-FFF2-40B4-BE49-F238E27FC236}">
                <a16:creationId xmlns:a16="http://schemas.microsoft.com/office/drawing/2014/main" id="{2E67F364-CA76-BE48-AC17-287423C9448C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latin typeface="Garamond" pitchFamily="18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00358" name="Rectangle 1030">
            <a:extLst>
              <a:ext uri="{FF2B5EF4-FFF2-40B4-BE49-F238E27FC236}">
                <a16:creationId xmlns:a16="http://schemas.microsoft.com/office/drawing/2014/main" id="{AE1A2D04-524E-7B4B-B613-E5F9A4C89A65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600">
                <a:latin typeface="Garamond" pitchFamily="18" charset="0"/>
              </a:defRPr>
            </a:lvl1pPr>
          </a:lstStyle>
          <a:p>
            <a:pPr>
              <a:defRPr/>
            </a:pPr>
            <a:fld id="{472007ED-F662-FF41-8075-B23FB15CCE9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78854" name="Line 1032">
            <a:extLst>
              <a:ext uri="{FF2B5EF4-FFF2-40B4-BE49-F238E27FC236}">
                <a16:creationId xmlns:a16="http://schemas.microsoft.com/office/drawing/2014/main" id="{EF4903F2-36AA-2C43-AE44-07A7AAFC7AF5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638175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8855" name="Line 1033">
            <a:extLst>
              <a:ext uri="{FF2B5EF4-FFF2-40B4-BE49-F238E27FC236}">
                <a16:creationId xmlns:a16="http://schemas.microsoft.com/office/drawing/2014/main" id="{E379FADA-762A-B44F-B320-C25DC3975CD6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914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pic>
        <p:nvPicPr>
          <p:cNvPr id="78856" name="Picture 7" descr="safari.png">
            <a:extLst>
              <a:ext uri="{FF2B5EF4-FFF2-40B4-BE49-F238E27FC236}">
                <a16:creationId xmlns:a16="http://schemas.microsoft.com/office/drawing/2014/main" id="{4E5EC37A-B72A-0649-A2DD-8ECE0C7B7683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6453188"/>
            <a:ext cx="1079500" cy="312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67222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415" r:id="rId1"/>
    <p:sldLayoutId id="2147485416" r:id="rId2"/>
    <p:sldLayoutId id="2147485417" r:id="rId3"/>
    <p:sldLayoutId id="2147485418" r:id="rId4"/>
    <p:sldLayoutId id="2147485419" r:id="rId5"/>
    <p:sldLayoutId id="2147485420" r:id="rId6"/>
    <p:sldLayoutId id="2147485421" r:id="rId7"/>
    <p:sldLayoutId id="2147485422" r:id="rId8"/>
    <p:sldLayoutId id="2147485423" r:id="rId9"/>
    <p:sldLayoutId id="2147485424" r:id="rId10"/>
    <p:sldLayoutId id="2147485425" r:id="rId11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858" name="Rectangle 1026">
            <a:extLst>
              <a:ext uri="{FF2B5EF4-FFF2-40B4-BE49-F238E27FC236}">
                <a16:creationId xmlns:a16="http://schemas.microsoft.com/office/drawing/2014/main" id="{9B531495-08CA-AD42-BE68-5054BA66D32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249859" name="Rectangle 1027">
            <a:extLst>
              <a:ext uri="{FF2B5EF4-FFF2-40B4-BE49-F238E27FC236}">
                <a16:creationId xmlns:a16="http://schemas.microsoft.com/office/drawing/2014/main" id="{C47FDF7A-45F6-8741-BD8C-A03CA76F6BF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1371600"/>
            <a:ext cx="8610600" cy="487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>
            <a:extLst>
              <a:ext uri="{FF2B5EF4-FFF2-40B4-BE49-F238E27FC236}">
                <a16:creationId xmlns:a16="http://schemas.microsoft.com/office/drawing/2014/main" id="{F6D1095C-EAEB-C44A-855F-3802B912145A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latin typeface="Garamond" pitchFamily="18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00358" name="Rectangle 1030">
            <a:extLst>
              <a:ext uri="{FF2B5EF4-FFF2-40B4-BE49-F238E27FC236}">
                <a16:creationId xmlns:a16="http://schemas.microsoft.com/office/drawing/2014/main" id="{8131E147-01D2-E54B-A83B-5F367EF14101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600">
                <a:latin typeface="Garamond" pitchFamily="18" charset="0"/>
              </a:defRPr>
            </a:lvl1pPr>
          </a:lstStyle>
          <a:p>
            <a:pPr>
              <a:defRPr/>
            </a:pPr>
            <a:fld id="{C84789FF-BFD8-8B4E-B281-02AF34E6FDD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249862" name="Line 1032">
            <a:extLst>
              <a:ext uri="{FF2B5EF4-FFF2-40B4-BE49-F238E27FC236}">
                <a16:creationId xmlns:a16="http://schemas.microsoft.com/office/drawing/2014/main" id="{6BC2560F-E80A-A74B-8450-49BC8EF4F5CF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638175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49863" name="Line 1033">
            <a:extLst>
              <a:ext uri="{FF2B5EF4-FFF2-40B4-BE49-F238E27FC236}">
                <a16:creationId xmlns:a16="http://schemas.microsoft.com/office/drawing/2014/main" id="{33BDE1BA-CDE3-594C-B9E1-7F8D71FE4FA8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914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pic>
        <p:nvPicPr>
          <p:cNvPr id="249864" name="Picture 7" descr="safari.png">
            <a:extLst>
              <a:ext uri="{FF2B5EF4-FFF2-40B4-BE49-F238E27FC236}">
                <a16:creationId xmlns:a16="http://schemas.microsoft.com/office/drawing/2014/main" id="{F93562FE-4097-4849-BA7C-FC968AE34F0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6453188"/>
            <a:ext cx="1079500" cy="312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606079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519" r:id="rId1"/>
    <p:sldLayoutId id="2147485520" r:id="rId2"/>
    <p:sldLayoutId id="2147485521" r:id="rId3"/>
    <p:sldLayoutId id="2147485522" r:id="rId4"/>
    <p:sldLayoutId id="2147485523" r:id="rId5"/>
    <p:sldLayoutId id="2147485524" r:id="rId6"/>
    <p:sldLayoutId id="2147485525" r:id="rId7"/>
    <p:sldLayoutId id="2147485526" r:id="rId8"/>
    <p:sldLayoutId id="2147485527" r:id="rId9"/>
    <p:sldLayoutId id="2147485528" r:id="rId10"/>
    <p:sldLayoutId id="2147485529" r:id="rId11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026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5123" name="Rectangle 1027"/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1371600"/>
            <a:ext cx="86106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latin typeface="Garamond" pitchFamily="18" charset="0"/>
              </a:defRPr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100358" name="Rectangle 103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600">
                <a:latin typeface="Garamond" pitchFamily="18" charset="0"/>
              </a:defRPr>
            </a:lvl1pPr>
          </a:lstStyle>
          <a:p>
            <a:fld id="{6F400BD0-49BF-48FC-8114-37C1D4F5AB3D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100360" name="Line 1032"/>
          <p:cNvSpPr>
            <a:spLocks noChangeShapeType="1"/>
          </p:cNvSpPr>
          <p:nvPr/>
        </p:nvSpPr>
        <p:spPr bwMode="auto">
          <a:xfrm>
            <a:off x="228600" y="6381328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100361" name="Line 1033"/>
          <p:cNvSpPr>
            <a:spLocks noChangeShapeType="1"/>
          </p:cNvSpPr>
          <p:nvPr/>
        </p:nvSpPr>
        <p:spPr bwMode="auto">
          <a:xfrm>
            <a:off x="228600" y="914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pic>
        <p:nvPicPr>
          <p:cNvPr id="8" name="Picture 7" descr="safari.png"/>
          <p:cNvPicPr>
            <a:picLocks noChangeAspect="1"/>
          </p:cNvPicPr>
          <p:nvPr userDrawn="1"/>
        </p:nvPicPr>
        <p:blipFill>
          <a:blip r:embed="rId13" cstate="print"/>
          <a:stretch>
            <a:fillRect/>
          </a:stretch>
        </p:blipFill>
        <p:spPr>
          <a:xfrm>
            <a:off x="179512" y="6453336"/>
            <a:ext cx="1080120" cy="312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38179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557" r:id="rId1"/>
    <p:sldLayoutId id="2147485558" r:id="rId2"/>
    <p:sldLayoutId id="2147485559" r:id="rId3"/>
    <p:sldLayoutId id="2147485560" r:id="rId4"/>
    <p:sldLayoutId id="2147485561" r:id="rId5"/>
    <p:sldLayoutId id="2147485562" r:id="rId6"/>
    <p:sldLayoutId id="2147485563" r:id="rId7"/>
    <p:sldLayoutId id="2147485564" r:id="rId8"/>
    <p:sldLayoutId id="2147485565" r:id="rId9"/>
    <p:sldLayoutId id="2147485566" r:id="rId10"/>
    <p:sldLayoutId id="2147485567" r:id="rId11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1026">
            <a:extLst>
              <a:ext uri="{FF2B5EF4-FFF2-40B4-BE49-F238E27FC236}">
                <a16:creationId xmlns:a16="http://schemas.microsoft.com/office/drawing/2014/main" id="{46C694A2-54AD-4FF4-B2F2-81DC9923BCE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Rectangle 1027">
            <a:extLst>
              <a:ext uri="{FF2B5EF4-FFF2-40B4-BE49-F238E27FC236}">
                <a16:creationId xmlns:a16="http://schemas.microsoft.com/office/drawing/2014/main" id="{67170251-7E76-4FFB-A952-1B83F887B1F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898525"/>
            <a:ext cx="8610600" cy="5235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>
            <a:extLst>
              <a:ext uri="{FF2B5EF4-FFF2-40B4-BE49-F238E27FC236}">
                <a16:creationId xmlns:a16="http://schemas.microsoft.com/office/drawing/2014/main" id="{D4894F77-4824-1C4D-B980-C0F4BA1A5509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000000"/>
                </a:solidFill>
                <a:latin typeface="+mj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030" name="Line 1032">
            <a:extLst>
              <a:ext uri="{FF2B5EF4-FFF2-40B4-BE49-F238E27FC236}">
                <a16:creationId xmlns:a16="http://schemas.microsoft.com/office/drawing/2014/main" id="{2C65365F-97EB-416E-A484-DA52A7C34173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6481763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31" name="Line 1033">
            <a:extLst>
              <a:ext uri="{FF2B5EF4-FFF2-40B4-BE49-F238E27FC236}">
                <a16:creationId xmlns:a16="http://schemas.microsoft.com/office/drawing/2014/main" id="{E86820B6-8C54-40C0-B059-C65ADA4BF7CE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228600" y="898525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4"/>
          </p:nvPr>
        </p:nvSpPr>
        <p:spPr>
          <a:xfrm>
            <a:off x="6839174" y="6602413"/>
            <a:ext cx="2057400" cy="2612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fld id="{E3FCFE49-F7D8-9F40-A47B-CD8F660E719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199881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570" r:id="rId1"/>
    <p:sldLayoutId id="2147485571" r:id="rId2"/>
    <p:sldLayoutId id="2147485572" r:id="rId3"/>
    <p:sldLayoutId id="2147485573" r:id="rId4"/>
    <p:sldLayoutId id="2147485574" r:id="rId5"/>
    <p:sldLayoutId id="2147485575" r:id="rId6"/>
    <p:sldLayoutId id="2147485576" r:id="rId7"/>
    <p:sldLayoutId id="2147485577" r:id="rId8"/>
    <p:sldLayoutId id="2147485578" r:id="rId9"/>
    <p:sldLayoutId id="2147485579" r:id="rId10"/>
    <p:sldLayoutId id="2147485580" r:id="rId11"/>
    <p:sldLayoutId id="2147485581" r:id="rId12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ＭＳ Ｐゴシック" charset="0"/>
          <a:cs typeface="ＭＳ Ｐゴシック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anose="05000000000000000000" pitchFamily="2" charset="2"/>
        <a:buChar char="n"/>
        <a:defRPr sz="24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anose="05000000000000000000" pitchFamily="2" charset="2"/>
        <a:buChar char="q"/>
        <a:defRPr sz="2200">
          <a:solidFill>
            <a:schemeClr val="tx1"/>
          </a:solidFill>
          <a:latin typeface="+mn-lt"/>
          <a:ea typeface="ＭＳ Ｐゴシック" pitchFamily="-106" charset="-128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anose="05000000000000000000" pitchFamily="2" charset="2"/>
        <a:buChar char="n"/>
        <a:defRPr sz="2000">
          <a:solidFill>
            <a:schemeClr val="tx1"/>
          </a:solidFill>
          <a:latin typeface="+mn-lt"/>
          <a:ea typeface="ＭＳ Ｐゴシック" pitchFamily="-106" charset="-128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anose="05000000000000000000" pitchFamily="2" charset="2"/>
        <a:buChar char="q"/>
        <a:defRPr>
          <a:solidFill>
            <a:schemeClr val="tx1"/>
          </a:solidFill>
          <a:latin typeface="+mn-lt"/>
          <a:ea typeface="ＭＳ Ｐゴシック" pitchFamily="-106" charset="-128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anose="05000000000000000000" pitchFamily="2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1026">
            <a:extLst>
              <a:ext uri="{FF2B5EF4-FFF2-40B4-BE49-F238E27FC236}">
                <a16:creationId xmlns:a16="http://schemas.microsoft.com/office/drawing/2014/main" id="{4100DFBF-1FEE-4ACB-900C-42CD990BE56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884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2051" name="Rectangle 1027">
            <a:extLst>
              <a:ext uri="{FF2B5EF4-FFF2-40B4-BE49-F238E27FC236}">
                <a16:creationId xmlns:a16="http://schemas.microsoft.com/office/drawing/2014/main" id="{7B86C5D9-AB13-4DED-A44A-D17CB1C1FDF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1095375"/>
            <a:ext cx="8610600" cy="5153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>
            <a:extLst>
              <a:ext uri="{FF2B5EF4-FFF2-40B4-BE49-F238E27FC236}">
                <a16:creationId xmlns:a16="http://schemas.microsoft.com/office/drawing/2014/main" id="{D84474C4-284F-9440-A98C-FA4AB90F76FB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000000"/>
                </a:solidFill>
                <a:latin typeface="Garamond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0358" name="Rectangle 1030">
            <a:extLst>
              <a:ext uri="{FF2B5EF4-FFF2-40B4-BE49-F238E27FC236}">
                <a16:creationId xmlns:a16="http://schemas.microsoft.com/office/drawing/2014/main" id="{653E7E89-9F9B-F740-A030-C38912ADA09E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946900" y="6373813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600">
                <a:solidFill>
                  <a:srgbClr val="000000"/>
                </a:solidFill>
                <a:latin typeface="Garamond" panose="02020404030301010803" pitchFamily="18" charset="0"/>
              </a:defRPr>
            </a:lvl1pPr>
          </a:lstStyle>
          <a:p>
            <a:pPr>
              <a:defRPr/>
            </a:pPr>
            <a:fld id="{6A6BA0A0-A7BE-4DC4-A1D2-67560873BDC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2054" name="Line 1032">
            <a:extLst>
              <a:ext uri="{FF2B5EF4-FFF2-40B4-BE49-F238E27FC236}">
                <a16:creationId xmlns:a16="http://schemas.microsoft.com/office/drawing/2014/main" id="{B2BA4185-DAF2-4408-906B-C503302DE471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6446838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055" name="Line 1033">
            <a:extLst>
              <a:ext uri="{FF2B5EF4-FFF2-40B4-BE49-F238E27FC236}">
                <a16:creationId xmlns:a16="http://schemas.microsoft.com/office/drawing/2014/main" id="{BFB13A2A-7836-4554-BA73-7213A39EA284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228600" y="914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pic>
        <p:nvPicPr>
          <p:cNvPr id="2056" name="Picture 7" descr="safari.png">
            <a:extLst>
              <a:ext uri="{FF2B5EF4-FFF2-40B4-BE49-F238E27FC236}">
                <a16:creationId xmlns:a16="http://schemas.microsoft.com/office/drawing/2014/main" id="{1177FD16-61A1-4390-9ECA-67D35227FBA3}"/>
              </a:ext>
            </a:extLst>
          </p:cNvPr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975" y="6602413"/>
            <a:ext cx="8477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5303" r:id="rId1"/>
    <p:sldLayoutId id="2147485270" r:id="rId2"/>
    <p:sldLayoutId id="2147485271" r:id="rId3"/>
    <p:sldLayoutId id="2147485272" r:id="rId4"/>
    <p:sldLayoutId id="2147485273" r:id="rId5"/>
    <p:sldLayoutId id="2147485274" r:id="rId6"/>
    <p:sldLayoutId id="2147485275" r:id="rId7"/>
    <p:sldLayoutId id="2147485276" r:id="rId8"/>
    <p:sldLayoutId id="2147485277" r:id="rId9"/>
    <p:sldLayoutId id="2147485278" r:id="rId10"/>
    <p:sldLayoutId id="2147485279" r:id="rId11"/>
    <p:sldLayoutId id="2147485280" r:id="rId12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ＭＳ Ｐゴシック" pitchFamily="-106" charset="-128"/>
          <a:cs typeface="ＭＳ Ｐゴシック" pitchFamily="-106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  <a:ea typeface="ＭＳ Ｐゴシック" pitchFamily="-106" charset="-128"/>
          <a:cs typeface="ＭＳ Ｐゴシック" pitchFamily="-106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  <a:ea typeface="ＭＳ Ｐゴシック" pitchFamily="-106" charset="-128"/>
          <a:cs typeface="ＭＳ Ｐゴシック" pitchFamily="-106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  <a:ea typeface="ＭＳ Ｐゴシック" pitchFamily="-106" charset="-128"/>
          <a:cs typeface="ＭＳ Ｐゴシック" pitchFamily="-106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  <a:ea typeface="ＭＳ Ｐゴシック" pitchFamily="-106" charset="-128"/>
          <a:cs typeface="ＭＳ Ｐゴシック" pitchFamily="-106" charset="-128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anose="05000000000000000000" pitchFamily="2" charset="2"/>
        <a:buChar char="n"/>
        <a:defRPr sz="2400">
          <a:solidFill>
            <a:schemeClr val="tx1"/>
          </a:solidFill>
          <a:latin typeface="+mn-lt"/>
          <a:ea typeface="ＭＳ Ｐゴシック" pitchFamily="-106" charset="-128"/>
          <a:cs typeface="ＭＳ Ｐゴシック" pitchFamily="-106" charset="-128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anose="05000000000000000000" pitchFamily="2" charset="2"/>
        <a:buChar char="q"/>
        <a:defRPr sz="2200">
          <a:solidFill>
            <a:schemeClr val="tx1"/>
          </a:solidFill>
          <a:latin typeface="+mn-lt"/>
          <a:ea typeface="ＭＳ Ｐゴシック" pitchFamily="-106" charset="-128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anose="05000000000000000000" pitchFamily="2" charset="2"/>
        <a:buChar char="n"/>
        <a:defRPr sz="2000">
          <a:solidFill>
            <a:schemeClr val="tx1"/>
          </a:solidFill>
          <a:latin typeface="+mn-lt"/>
          <a:ea typeface="ＭＳ Ｐゴシック" pitchFamily="-106" charset="-128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anose="05000000000000000000" pitchFamily="2" charset="2"/>
        <a:buChar char="q"/>
        <a:defRPr>
          <a:solidFill>
            <a:schemeClr val="tx1"/>
          </a:solidFill>
          <a:latin typeface="+mn-lt"/>
          <a:ea typeface="ＭＳ Ｐゴシック" pitchFamily="-106" charset="-128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anose="05000000000000000000" pitchFamily="2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-106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-106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-106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-106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1026">
            <a:extLst>
              <a:ext uri="{FF2B5EF4-FFF2-40B4-BE49-F238E27FC236}">
                <a16:creationId xmlns:a16="http://schemas.microsoft.com/office/drawing/2014/main" id="{3EB3CCA9-DE02-4298-9823-5ABE043EE31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3075" name="Rectangle 1027">
            <a:extLst>
              <a:ext uri="{FF2B5EF4-FFF2-40B4-BE49-F238E27FC236}">
                <a16:creationId xmlns:a16="http://schemas.microsoft.com/office/drawing/2014/main" id="{7843735E-8BE8-4A0B-BA5D-12E78F979E7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1371600"/>
            <a:ext cx="8610600" cy="487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>
            <a:extLst>
              <a:ext uri="{FF2B5EF4-FFF2-40B4-BE49-F238E27FC236}">
                <a16:creationId xmlns:a16="http://schemas.microsoft.com/office/drawing/2014/main" id="{28E151CC-0722-8047-AC30-EFEB1C30778A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rgbClr val="000000"/>
                </a:solidFill>
                <a:latin typeface="Garamond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00358" name="Rectangle 1030">
            <a:extLst>
              <a:ext uri="{FF2B5EF4-FFF2-40B4-BE49-F238E27FC236}">
                <a16:creationId xmlns:a16="http://schemas.microsoft.com/office/drawing/2014/main" id="{C1391C51-FF32-6F4E-84BB-E2AE1EDBB8EC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600">
                <a:solidFill>
                  <a:srgbClr val="000000"/>
                </a:solidFill>
                <a:latin typeface="Garamond" panose="02020404030301010803" pitchFamily="18" charset="0"/>
              </a:defRPr>
            </a:lvl1pPr>
          </a:lstStyle>
          <a:p>
            <a:pPr>
              <a:defRPr/>
            </a:pPr>
            <a:fld id="{C231C648-D07C-42D2-B69E-8CA0556C8B1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3078" name="Line 1032">
            <a:extLst>
              <a:ext uri="{FF2B5EF4-FFF2-40B4-BE49-F238E27FC236}">
                <a16:creationId xmlns:a16="http://schemas.microsoft.com/office/drawing/2014/main" id="{2FF49D95-C895-408B-90A6-421648BD6D73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638175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79" name="Line 1033">
            <a:extLst>
              <a:ext uri="{FF2B5EF4-FFF2-40B4-BE49-F238E27FC236}">
                <a16:creationId xmlns:a16="http://schemas.microsoft.com/office/drawing/2014/main" id="{2A7EEB6C-C570-4EC8-ABCA-79B198B67599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914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pic>
        <p:nvPicPr>
          <p:cNvPr id="3080" name="Picture 7" descr="safari.png">
            <a:extLst>
              <a:ext uri="{FF2B5EF4-FFF2-40B4-BE49-F238E27FC236}">
                <a16:creationId xmlns:a16="http://schemas.microsoft.com/office/drawing/2014/main" id="{437A3DA1-3F62-41BE-8C6C-21BC99EDB3FF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6453188"/>
            <a:ext cx="1079500" cy="312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5304" r:id="rId1"/>
    <p:sldLayoutId id="2147485305" r:id="rId2"/>
    <p:sldLayoutId id="2147485306" r:id="rId3"/>
    <p:sldLayoutId id="2147485307" r:id="rId4"/>
    <p:sldLayoutId id="2147485308" r:id="rId5"/>
    <p:sldLayoutId id="2147485309" r:id="rId6"/>
    <p:sldLayoutId id="2147485310" r:id="rId7"/>
    <p:sldLayoutId id="2147485311" r:id="rId8"/>
    <p:sldLayoutId id="2147485312" r:id="rId9"/>
    <p:sldLayoutId id="2147485313" r:id="rId10"/>
    <p:sldLayoutId id="2147485314" r:id="rId11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ＭＳ Ｐゴシック" charset="0"/>
          <a:cs typeface="ＭＳ Ｐゴシック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anose="05000000000000000000" pitchFamily="2" charset="2"/>
        <a:buChar char="n"/>
        <a:defRPr sz="24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anose="05000000000000000000" pitchFamily="2" charset="2"/>
        <a:buChar char="q"/>
        <a:defRPr sz="2200">
          <a:solidFill>
            <a:schemeClr val="tx1"/>
          </a:solidFill>
          <a:latin typeface="+mn-lt"/>
          <a:ea typeface="ＭＳ Ｐゴシック" charset="0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anose="05000000000000000000" pitchFamily="2" charset="2"/>
        <a:buChar char="n"/>
        <a:defRPr sz="2000">
          <a:solidFill>
            <a:schemeClr val="tx1"/>
          </a:solidFill>
          <a:latin typeface="+mn-lt"/>
          <a:ea typeface="ＭＳ Ｐゴシック" charset="0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anose="05000000000000000000" pitchFamily="2" charset="2"/>
        <a:buChar char="q"/>
        <a:defRPr>
          <a:solidFill>
            <a:schemeClr val="tx1"/>
          </a:solidFill>
          <a:latin typeface="+mn-lt"/>
          <a:ea typeface="ＭＳ Ｐゴシック" charset="0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anose="05000000000000000000" pitchFamily="2" charset="2"/>
        <a:buChar char="§"/>
        <a:defRPr sz="1600">
          <a:solidFill>
            <a:schemeClr val="tx1"/>
          </a:solidFill>
          <a:latin typeface="+mn-lt"/>
          <a:ea typeface="ＭＳ Ｐゴシック" charset="0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7AF2CEC-AA56-0D48-A242-620685F7CE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085850"/>
          </a:xfrm>
          <a:prstGeom prst="rect">
            <a:avLst/>
          </a:prstGeom>
          <a:solidFill>
            <a:schemeClr val="accent1"/>
          </a:solidFill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099" name="Text Placeholder 2">
            <a:extLst>
              <a:ext uri="{FF2B5EF4-FFF2-40B4-BE49-F238E27FC236}">
                <a16:creationId xmlns:a16="http://schemas.microsoft.com/office/drawing/2014/main" id="{564BA31B-F592-40D0-9695-2DC717A171D6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123825" y="1250950"/>
            <a:ext cx="8897938" cy="5222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6F6D783-1CAB-2848-BBBF-4603BEC9207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23825" y="6543675"/>
            <a:ext cx="1820863" cy="228600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9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BD4C21CA-49F7-4586-828F-D30C67F38387}" type="datetime1">
              <a:rPr lang="en-US" altLang="en-US"/>
              <a:pPr>
                <a:defRPr/>
              </a:pPr>
              <a:t>3/13/19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E410F0C-FBDB-4547-9CEF-3417F15B4B0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549525" y="6543675"/>
            <a:ext cx="37719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950" cap="all" baseline="0">
                <a:solidFill>
                  <a:prstClr val="black">
                    <a:alpha val="75000"/>
                  </a:prstClr>
                </a:solidFill>
                <a:latin typeface="Calibri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93930EBA-A110-5943-A601-3E892D3E69C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924675" y="6456363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6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F963F65D-9E5F-4F18-AE71-B5B875BABC8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315" r:id="rId1"/>
    <p:sldLayoutId id="2147485316" r:id="rId2"/>
    <p:sldLayoutId id="2147485317" r:id="rId3"/>
    <p:sldLayoutId id="2147485318" r:id="rId4"/>
    <p:sldLayoutId id="2147485319" r:id="rId5"/>
    <p:sldLayoutId id="2147485320" r:id="rId6"/>
    <p:sldLayoutId id="2147485321" r:id="rId7"/>
    <p:sldLayoutId id="2147485322" r:id="rId8"/>
    <p:sldLayoutId id="2147485323" r:id="rId9"/>
    <p:sldLayoutId id="2147485324" r:id="rId10"/>
    <p:sldLayoutId id="2147485325" r:id="rId11"/>
    <p:sldLayoutId id="2147485326" r:id="rId12"/>
  </p:sldLayoutIdLst>
  <p:hf hdr="0" ftr="0" dt="0"/>
  <p:txStyles>
    <p:titleStyle>
      <a:lvl1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800" kern="1200" spc="-120">
          <a:solidFill>
            <a:schemeClr val="bg1"/>
          </a:solidFill>
          <a:latin typeface="+mj-lt"/>
          <a:ea typeface="ＭＳ Ｐゴシック" charset="0"/>
          <a:cs typeface="ＭＳ Ｐゴシック" charset="0"/>
        </a:defRPr>
      </a:lvl1pPr>
      <a:lvl2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bg1"/>
          </a:solidFill>
          <a:latin typeface="Calibri" charset="0"/>
          <a:ea typeface="ＭＳ Ｐゴシック" charset="0"/>
          <a:cs typeface="ＭＳ Ｐゴシック" charset="0"/>
        </a:defRPr>
      </a:lvl2pPr>
      <a:lvl3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bg1"/>
          </a:solidFill>
          <a:latin typeface="Calibri" charset="0"/>
          <a:ea typeface="ＭＳ Ｐゴシック" charset="0"/>
          <a:cs typeface="ＭＳ Ｐゴシック" charset="0"/>
        </a:defRPr>
      </a:lvl3pPr>
      <a:lvl4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bg1"/>
          </a:solidFill>
          <a:latin typeface="Calibri" charset="0"/>
          <a:ea typeface="ＭＳ Ｐゴシック" charset="0"/>
          <a:cs typeface="ＭＳ Ｐゴシック" charset="0"/>
        </a:defRPr>
      </a:lvl4pPr>
      <a:lvl5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bg1"/>
          </a:solidFill>
          <a:latin typeface="Calibri" charset="0"/>
          <a:ea typeface="ＭＳ Ｐゴシック" charset="0"/>
          <a:cs typeface="ＭＳ Ｐゴシック" charset="0"/>
        </a:defRPr>
      </a:lvl5pPr>
      <a:lvl6pPr marL="457200" algn="ctr" rtl="0" fontAlgn="base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bg1"/>
          </a:solidFill>
          <a:latin typeface="Calibri" charset="0"/>
          <a:ea typeface="ＭＳ Ｐゴシック" charset="0"/>
          <a:cs typeface="ＭＳ Ｐゴシック" charset="0"/>
        </a:defRPr>
      </a:lvl6pPr>
      <a:lvl7pPr marL="914400" algn="ctr" rtl="0" fontAlgn="base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bg1"/>
          </a:solidFill>
          <a:latin typeface="Calibri" charset="0"/>
          <a:ea typeface="ＭＳ Ｐゴシック" charset="0"/>
          <a:cs typeface="ＭＳ Ｐゴシック" charset="0"/>
        </a:defRPr>
      </a:lvl7pPr>
      <a:lvl8pPr marL="1371600" algn="ctr" rtl="0" fontAlgn="base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bg1"/>
          </a:solidFill>
          <a:latin typeface="Calibri" charset="0"/>
          <a:ea typeface="ＭＳ Ｐゴシック" charset="0"/>
          <a:cs typeface="ＭＳ Ｐゴシック" charset="0"/>
        </a:defRPr>
      </a:lvl8pPr>
      <a:lvl9pPr marL="1828800" algn="ctr" rtl="0" fontAlgn="base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bg1"/>
          </a:solidFill>
          <a:latin typeface="Calibri" charset="0"/>
          <a:ea typeface="ＭＳ Ｐゴシック" charset="0"/>
          <a:cs typeface="ＭＳ Ｐゴシック" charset="0"/>
        </a:defRPr>
      </a:lvl9pPr>
    </p:titleStyle>
    <p:bodyStyle>
      <a:lvl1pPr marL="182563" indent="-182563" algn="l" rtl="0" eaLnBrk="0" fontAlgn="base" hangingPunct="0">
        <a:lnSpc>
          <a:spcPct val="85000"/>
        </a:lnSpc>
        <a:spcBef>
          <a:spcPts val="1300"/>
        </a:spcBef>
        <a:spcAft>
          <a:spcPct val="0"/>
        </a:spcAft>
        <a:buFont typeface="Arial" panose="020B0604020202020204" pitchFamily="34" charset="0"/>
        <a:buChar char="•"/>
        <a:defRPr sz="2800" i="1" kern="12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365125" indent="-182563" algn="l" rtl="0" eaLnBrk="0" fontAlgn="base" hangingPunct="0">
        <a:lnSpc>
          <a:spcPct val="85000"/>
        </a:lnSpc>
        <a:spcBef>
          <a:spcPts val="600"/>
        </a:spcBef>
        <a:spcAft>
          <a:spcPct val="0"/>
        </a:spcAft>
        <a:buFont typeface="Calibri" panose="020F0502020204030204" pitchFamily="34" charset="0"/>
        <a:buChar char="‐"/>
        <a:defRPr sz="2400" kern="1200">
          <a:solidFill>
            <a:schemeClr val="tx1"/>
          </a:solidFill>
          <a:latin typeface="+mn-lt"/>
          <a:ea typeface="ＭＳ Ｐゴシック" charset="0"/>
          <a:cs typeface="+mn-cs"/>
        </a:defRPr>
      </a:lvl2pPr>
      <a:lvl3pPr marL="547688" indent="-182563" algn="l" rtl="0" eaLnBrk="0" fontAlgn="base" hangingPunct="0">
        <a:lnSpc>
          <a:spcPct val="85000"/>
        </a:lnSpc>
        <a:spcBef>
          <a:spcPts val="600"/>
        </a:spcBef>
        <a:spcAft>
          <a:spcPct val="0"/>
        </a:spcAft>
        <a:buFont typeface="Arial" panose="020B0604020202020204" pitchFamily="34" charset="0"/>
        <a:buChar char="•"/>
        <a:defRPr sz="2000" i="1" kern="1200">
          <a:solidFill>
            <a:schemeClr val="tx1"/>
          </a:solidFill>
          <a:latin typeface="+mn-lt"/>
          <a:ea typeface="ＭＳ Ｐゴシック" charset="0"/>
          <a:cs typeface="+mn-cs"/>
        </a:defRPr>
      </a:lvl3pPr>
      <a:lvl4pPr marL="730250" indent="-182563" algn="l" rtl="0" eaLnBrk="0" fontAlgn="base" hangingPunct="0">
        <a:lnSpc>
          <a:spcPct val="85000"/>
        </a:lnSpc>
        <a:spcBef>
          <a:spcPts val="6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ＭＳ Ｐゴシック" charset="0"/>
          <a:cs typeface="+mn-cs"/>
        </a:defRPr>
      </a:lvl4pPr>
      <a:lvl5pPr marL="914400" indent="-182563" algn="l" rtl="0" eaLnBrk="0" fontAlgn="base" hangingPunct="0">
        <a:lnSpc>
          <a:spcPct val="85000"/>
        </a:lnSpc>
        <a:spcBef>
          <a:spcPts val="6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ＭＳ Ｐゴシック" charset="0"/>
          <a:cs typeface="+mn-cs"/>
        </a:defRPr>
      </a:lvl5pPr>
      <a:lvl6pPr marL="1200000" indent="-22860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6pPr>
      <a:lvl7pPr marL="1400000" indent="-22860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7pPr>
      <a:lvl8pPr marL="1600000" indent="-22860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8pPr>
      <a:lvl9pPr marL="1800000" indent="-22860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026">
            <a:extLst>
              <a:ext uri="{FF2B5EF4-FFF2-40B4-BE49-F238E27FC236}">
                <a16:creationId xmlns:a16="http://schemas.microsoft.com/office/drawing/2014/main" id="{54BA50E1-14E1-4ADE-AAC9-7F3698295CF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5123" name="Rectangle 1027">
            <a:extLst>
              <a:ext uri="{FF2B5EF4-FFF2-40B4-BE49-F238E27FC236}">
                <a16:creationId xmlns:a16="http://schemas.microsoft.com/office/drawing/2014/main" id="{CB0994A3-5B18-4DB8-9AFB-DA100C5E9AF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1371600"/>
            <a:ext cx="8610600" cy="487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>
            <a:extLst>
              <a:ext uri="{FF2B5EF4-FFF2-40B4-BE49-F238E27FC236}">
                <a16:creationId xmlns:a16="http://schemas.microsoft.com/office/drawing/2014/main" id="{DA5DE035-3F58-8243-BB65-70E157F4F733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rgbClr val="000000"/>
                </a:solidFill>
                <a:latin typeface="Garamond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00358" name="Rectangle 1030">
            <a:extLst>
              <a:ext uri="{FF2B5EF4-FFF2-40B4-BE49-F238E27FC236}">
                <a16:creationId xmlns:a16="http://schemas.microsoft.com/office/drawing/2014/main" id="{52C86960-30F1-004A-BE4E-C032E351B4F0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600">
                <a:solidFill>
                  <a:srgbClr val="000000"/>
                </a:solidFill>
                <a:latin typeface="Garamond" panose="02020404030301010803" pitchFamily="18" charset="0"/>
              </a:defRPr>
            </a:lvl1pPr>
          </a:lstStyle>
          <a:p>
            <a:pPr>
              <a:defRPr/>
            </a:pPr>
            <a:fld id="{D7AACF20-2BB0-43F0-8EB3-81A96022327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5126" name="Line 1032">
            <a:extLst>
              <a:ext uri="{FF2B5EF4-FFF2-40B4-BE49-F238E27FC236}">
                <a16:creationId xmlns:a16="http://schemas.microsoft.com/office/drawing/2014/main" id="{4CC4B3CC-D27E-4F3F-83CE-E8AC24C8B5AD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638175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27" name="Line 1033">
            <a:extLst>
              <a:ext uri="{FF2B5EF4-FFF2-40B4-BE49-F238E27FC236}">
                <a16:creationId xmlns:a16="http://schemas.microsoft.com/office/drawing/2014/main" id="{10317469-0D48-4B25-B493-B9177B81D584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914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pic>
        <p:nvPicPr>
          <p:cNvPr id="5128" name="Picture 7" descr="safari.png">
            <a:extLst>
              <a:ext uri="{FF2B5EF4-FFF2-40B4-BE49-F238E27FC236}">
                <a16:creationId xmlns:a16="http://schemas.microsoft.com/office/drawing/2014/main" id="{E5640C5E-13C3-499F-92F4-4F4EF2CDC2F4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6453188"/>
            <a:ext cx="1079500" cy="312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5327" r:id="rId1"/>
    <p:sldLayoutId id="2147485328" r:id="rId2"/>
    <p:sldLayoutId id="2147485329" r:id="rId3"/>
    <p:sldLayoutId id="2147485330" r:id="rId4"/>
    <p:sldLayoutId id="2147485331" r:id="rId5"/>
    <p:sldLayoutId id="2147485332" r:id="rId6"/>
    <p:sldLayoutId id="2147485333" r:id="rId7"/>
    <p:sldLayoutId id="2147485334" r:id="rId8"/>
    <p:sldLayoutId id="2147485335" r:id="rId9"/>
    <p:sldLayoutId id="2147485336" r:id="rId10"/>
    <p:sldLayoutId id="2147485337" r:id="rId11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ＭＳ Ｐゴシック" charset="0"/>
          <a:cs typeface="ＭＳ Ｐゴシック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anose="05000000000000000000" pitchFamily="2" charset="2"/>
        <a:buChar char="n"/>
        <a:defRPr sz="24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anose="05000000000000000000" pitchFamily="2" charset="2"/>
        <a:buChar char="q"/>
        <a:defRPr sz="2200">
          <a:solidFill>
            <a:schemeClr val="tx1"/>
          </a:solidFill>
          <a:latin typeface="+mn-lt"/>
          <a:ea typeface="ＭＳ Ｐゴシック" charset="0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anose="05000000000000000000" pitchFamily="2" charset="2"/>
        <a:buChar char="n"/>
        <a:defRPr sz="2000">
          <a:solidFill>
            <a:schemeClr val="tx1"/>
          </a:solidFill>
          <a:latin typeface="+mn-lt"/>
          <a:ea typeface="ＭＳ Ｐゴシック" charset="0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anose="05000000000000000000" pitchFamily="2" charset="2"/>
        <a:buChar char="q"/>
        <a:defRPr>
          <a:solidFill>
            <a:schemeClr val="tx1"/>
          </a:solidFill>
          <a:latin typeface="+mn-lt"/>
          <a:ea typeface="ＭＳ Ｐゴシック" charset="0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anose="05000000000000000000" pitchFamily="2" charset="2"/>
        <a:buChar char="§"/>
        <a:defRPr sz="1600">
          <a:solidFill>
            <a:schemeClr val="tx1"/>
          </a:solidFill>
          <a:latin typeface="+mn-lt"/>
          <a:ea typeface="ＭＳ Ｐゴシック" charset="0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026">
            <a:extLst>
              <a:ext uri="{FF2B5EF4-FFF2-40B4-BE49-F238E27FC236}">
                <a16:creationId xmlns:a16="http://schemas.microsoft.com/office/drawing/2014/main" id="{96444F7C-8637-4AFF-93A3-9424EB83995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6147" name="Rectangle 1027">
            <a:extLst>
              <a:ext uri="{FF2B5EF4-FFF2-40B4-BE49-F238E27FC236}">
                <a16:creationId xmlns:a16="http://schemas.microsoft.com/office/drawing/2014/main" id="{67980B73-EE9A-4A9F-A849-418ED9E55ED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1371600"/>
            <a:ext cx="8610600" cy="487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>
            <a:extLst>
              <a:ext uri="{FF2B5EF4-FFF2-40B4-BE49-F238E27FC236}">
                <a16:creationId xmlns:a16="http://schemas.microsoft.com/office/drawing/2014/main" id="{26E53ED3-032D-470A-BD44-ACED28E1934E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latin typeface="Garamond" pitchFamily="18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00358" name="Rectangle 1030">
            <a:extLst>
              <a:ext uri="{FF2B5EF4-FFF2-40B4-BE49-F238E27FC236}">
                <a16:creationId xmlns:a16="http://schemas.microsoft.com/office/drawing/2014/main" id="{6966DFEA-5D22-44B2-B53B-A1C2D1661E93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600">
                <a:latin typeface="Garamond" pitchFamily="18" charset="0"/>
              </a:defRPr>
            </a:lvl1pPr>
          </a:lstStyle>
          <a:p>
            <a:pPr>
              <a:defRPr/>
            </a:pPr>
            <a:fld id="{F302963B-25EB-4E7C-B605-0E5AF7B7074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6150" name="Line 1032">
            <a:extLst>
              <a:ext uri="{FF2B5EF4-FFF2-40B4-BE49-F238E27FC236}">
                <a16:creationId xmlns:a16="http://schemas.microsoft.com/office/drawing/2014/main" id="{AC040637-2FFA-4304-8DA4-B9D72CA8F86F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638175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151" name="Line 1033">
            <a:extLst>
              <a:ext uri="{FF2B5EF4-FFF2-40B4-BE49-F238E27FC236}">
                <a16:creationId xmlns:a16="http://schemas.microsoft.com/office/drawing/2014/main" id="{81FC570F-A149-4E1A-AA82-D217FBF1CBCE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914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pic>
        <p:nvPicPr>
          <p:cNvPr id="6152" name="Picture 7" descr="safari.png">
            <a:extLst>
              <a:ext uri="{FF2B5EF4-FFF2-40B4-BE49-F238E27FC236}">
                <a16:creationId xmlns:a16="http://schemas.microsoft.com/office/drawing/2014/main" id="{6E2B3123-9827-4451-9178-8156A69DE56D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6453188"/>
            <a:ext cx="1079500" cy="312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5338" r:id="rId1"/>
    <p:sldLayoutId id="2147485281" r:id="rId2"/>
    <p:sldLayoutId id="2147485282" r:id="rId3"/>
    <p:sldLayoutId id="2147485283" r:id="rId4"/>
    <p:sldLayoutId id="2147485284" r:id="rId5"/>
    <p:sldLayoutId id="2147485285" r:id="rId6"/>
    <p:sldLayoutId id="2147485286" r:id="rId7"/>
    <p:sldLayoutId id="2147485287" r:id="rId8"/>
    <p:sldLayoutId id="2147485288" r:id="rId9"/>
    <p:sldLayoutId id="2147485289" r:id="rId10"/>
    <p:sldLayoutId id="2147485290" r:id="rId11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anose="05000000000000000000" pitchFamily="2" charset="2"/>
        <a:buChar char="n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anose="05000000000000000000" pitchFamily="2" charset="2"/>
        <a:buChar char="q"/>
        <a:defRPr sz="2200">
          <a:solidFill>
            <a:schemeClr val="tx1"/>
          </a:solidFill>
          <a:latin typeface="+mn-lt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anose="05000000000000000000" pitchFamily="2" charset="2"/>
        <a:buChar char="n"/>
        <a:defRPr sz="2000">
          <a:solidFill>
            <a:schemeClr val="tx1"/>
          </a:solidFill>
          <a:latin typeface="+mn-lt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anose="05000000000000000000" pitchFamily="2" charset="2"/>
        <a:buChar char="q"/>
        <a:defRPr>
          <a:solidFill>
            <a:schemeClr val="tx1"/>
          </a:solidFill>
          <a:latin typeface="+mn-lt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anose="05000000000000000000" pitchFamily="2" charset="2"/>
        <a:buChar char="§"/>
        <a:defRPr sz="1600">
          <a:solidFill>
            <a:schemeClr val="tx1"/>
          </a:solidFill>
          <a:latin typeface="+mn-lt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026">
            <a:extLst>
              <a:ext uri="{FF2B5EF4-FFF2-40B4-BE49-F238E27FC236}">
                <a16:creationId xmlns:a16="http://schemas.microsoft.com/office/drawing/2014/main" id="{7029A965-6F92-4DE5-A16C-05444315EC9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884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7171" name="Rectangle 1027">
            <a:extLst>
              <a:ext uri="{FF2B5EF4-FFF2-40B4-BE49-F238E27FC236}">
                <a16:creationId xmlns:a16="http://schemas.microsoft.com/office/drawing/2014/main" id="{105198BF-99FE-4964-ACB3-C00D597694B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1095375"/>
            <a:ext cx="8610600" cy="5153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>
            <a:extLst>
              <a:ext uri="{FF2B5EF4-FFF2-40B4-BE49-F238E27FC236}">
                <a16:creationId xmlns:a16="http://schemas.microsoft.com/office/drawing/2014/main" id="{E005010D-8881-E842-9FB3-66D00624A682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000000"/>
                </a:solidFill>
                <a:latin typeface="Garamond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0358" name="Rectangle 1030">
            <a:extLst>
              <a:ext uri="{FF2B5EF4-FFF2-40B4-BE49-F238E27FC236}">
                <a16:creationId xmlns:a16="http://schemas.microsoft.com/office/drawing/2014/main" id="{8CB5A692-781F-D848-941D-83CEF499892C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946900" y="6373813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600">
                <a:solidFill>
                  <a:srgbClr val="000000"/>
                </a:solidFill>
                <a:latin typeface="Garamond" panose="02020404030301010803" pitchFamily="18" charset="0"/>
              </a:defRPr>
            </a:lvl1pPr>
          </a:lstStyle>
          <a:p>
            <a:pPr>
              <a:defRPr/>
            </a:pPr>
            <a:fld id="{FE54C3F5-0C1E-4BDC-A0AC-E439EB1AD06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7174" name="Line 1032">
            <a:extLst>
              <a:ext uri="{FF2B5EF4-FFF2-40B4-BE49-F238E27FC236}">
                <a16:creationId xmlns:a16="http://schemas.microsoft.com/office/drawing/2014/main" id="{E2BFC794-71A9-48BD-BA5A-18DA6BD5BBCD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6446838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175" name="Line 1033">
            <a:extLst>
              <a:ext uri="{FF2B5EF4-FFF2-40B4-BE49-F238E27FC236}">
                <a16:creationId xmlns:a16="http://schemas.microsoft.com/office/drawing/2014/main" id="{D2AC6302-A9F5-4B7F-906E-5FD18FEDC223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228600" y="914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pic>
        <p:nvPicPr>
          <p:cNvPr id="7176" name="Picture 7" descr="safari.png">
            <a:extLst>
              <a:ext uri="{FF2B5EF4-FFF2-40B4-BE49-F238E27FC236}">
                <a16:creationId xmlns:a16="http://schemas.microsoft.com/office/drawing/2014/main" id="{3935C3FA-A79C-4534-AEE8-B07400F56334}"/>
              </a:ext>
            </a:extLst>
          </p:cNvPr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975" y="6602413"/>
            <a:ext cx="8477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5339" r:id="rId1"/>
    <p:sldLayoutId id="2147485291" r:id="rId2"/>
    <p:sldLayoutId id="2147485292" r:id="rId3"/>
    <p:sldLayoutId id="2147485293" r:id="rId4"/>
    <p:sldLayoutId id="2147485294" r:id="rId5"/>
    <p:sldLayoutId id="2147485295" r:id="rId6"/>
    <p:sldLayoutId id="2147485296" r:id="rId7"/>
    <p:sldLayoutId id="2147485297" r:id="rId8"/>
    <p:sldLayoutId id="2147485298" r:id="rId9"/>
    <p:sldLayoutId id="2147485299" r:id="rId10"/>
    <p:sldLayoutId id="2147485300" r:id="rId11"/>
    <p:sldLayoutId id="2147485301" r:id="rId12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ＭＳ Ｐゴシック" pitchFamily="-106" charset="-128"/>
          <a:cs typeface="ＭＳ Ｐゴシック" pitchFamily="-106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  <a:ea typeface="ＭＳ Ｐゴシック" pitchFamily="-106" charset="-128"/>
          <a:cs typeface="ＭＳ Ｐゴシック" pitchFamily="-106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  <a:ea typeface="ＭＳ Ｐゴシック" pitchFamily="-106" charset="-128"/>
          <a:cs typeface="ＭＳ Ｐゴシック" pitchFamily="-106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  <a:ea typeface="ＭＳ Ｐゴシック" pitchFamily="-106" charset="-128"/>
          <a:cs typeface="ＭＳ Ｐゴシック" pitchFamily="-106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  <a:ea typeface="ＭＳ Ｐゴシック" pitchFamily="-106" charset="-128"/>
          <a:cs typeface="ＭＳ Ｐゴシック" pitchFamily="-106" charset="-128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anose="05000000000000000000" pitchFamily="2" charset="2"/>
        <a:buChar char="n"/>
        <a:defRPr sz="2400">
          <a:solidFill>
            <a:schemeClr val="tx1"/>
          </a:solidFill>
          <a:latin typeface="+mn-lt"/>
          <a:ea typeface="ＭＳ Ｐゴシック" pitchFamily="-106" charset="-128"/>
          <a:cs typeface="ＭＳ Ｐゴシック" pitchFamily="-106" charset="-128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anose="05000000000000000000" pitchFamily="2" charset="2"/>
        <a:buChar char="q"/>
        <a:defRPr sz="2200">
          <a:solidFill>
            <a:schemeClr val="tx1"/>
          </a:solidFill>
          <a:latin typeface="+mn-lt"/>
          <a:ea typeface="ＭＳ Ｐゴシック" pitchFamily="-106" charset="-128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anose="05000000000000000000" pitchFamily="2" charset="2"/>
        <a:buChar char="n"/>
        <a:defRPr sz="2000">
          <a:solidFill>
            <a:schemeClr val="tx1"/>
          </a:solidFill>
          <a:latin typeface="+mn-lt"/>
          <a:ea typeface="ＭＳ Ｐゴシック" pitchFamily="-106" charset="-128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anose="05000000000000000000" pitchFamily="2" charset="2"/>
        <a:buChar char="q"/>
        <a:defRPr>
          <a:solidFill>
            <a:schemeClr val="tx1"/>
          </a:solidFill>
          <a:latin typeface="+mn-lt"/>
          <a:ea typeface="ＭＳ Ｐゴシック" pitchFamily="-106" charset="-128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anose="05000000000000000000" pitchFamily="2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-106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-106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-106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-106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026">
            <a:extLst>
              <a:ext uri="{FF2B5EF4-FFF2-40B4-BE49-F238E27FC236}">
                <a16:creationId xmlns:a16="http://schemas.microsoft.com/office/drawing/2014/main" id="{EA7F96CD-2456-4B5B-B0C5-B6433E83029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884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8195" name="Rectangle 1027">
            <a:extLst>
              <a:ext uri="{FF2B5EF4-FFF2-40B4-BE49-F238E27FC236}">
                <a16:creationId xmlns:a16="http://schemas.microsoft.com/office/drawing/2014/main" id="{87FFF0CD-53E2-464E-B018-B5E90D10F1F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1095375"/>
            <a:ext cx="8610600" cy="5153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>
            <a:extLst>
              <a:ext uri="{FF2B5EF4-FFF2-40B4-BE49-F238E27FC236}">
                <a16:creationId xmlns:a16="http://schemas.microsoft.com/office/drawing/2014/main" id="{F20F2A39-3FF8-496B-8D97-BF5A25536A44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000000"/>
                </a:solidFill>
                <a:latin typeface="Garamond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0358" name="Rectangle 1030">
            <a:extLst>
              <a:ext uri="{FF2B5EF4-FFF2-40B4-BE49-F238E27FC236}">
                <a16:creationId xmlns:a16="http://schemas.microsoft.com/office/drawing/2014/main" id="{0E071B09-EF95-467A-8D0F-FA93AF6FCA60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946900" y="6373813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600">
                <a:solidFill>
                  <a:srgbClr val="000000"/>
                </a:solidFill>
                <a:latin typeface="Garamond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4C851046-22F8-440A-A742-9129E284ADD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8198" name="Line 1032">
            <a:extLst>
              <a:ext uri="{FF2B5EF4-FFF2-40B4-BE49-F238E27FC236}">
                <a16:creationId xmlns:a16="http://schemas.microsoft.com/office/drawing/2014/main" id="{5243BCDF-D41C-4800-9DD8-3681926CD36B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6446838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199" name="Line 1033">
            <a:extLst>
              <a:ext uri="{FF2B5EF4-FFF2-40B4-BE49-F238E27FC236}">
                <a16:creationId xmlns:a16="http://schemas.microsoft.com/office/drawing/2014/main" id="{F0999D6A-4004-4EAD-A74C-472128F0A30B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228600" y="914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pic>
        <p:nvPicPr>
          <p:cNvPr id="8200" name="Picture 7" descr="safari.png">
            <a:extLst>
              <a:ext uri="{FF2B5EF4-FFF2-40B4-BE49-F238E27FC236}">
                <a16:creationId xmlns:a16="http://schemas.microsoft.com/office/drawing/2014/main" id="{02708E13-B542-42BC-B140-B5A5293BC14D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975" y="6602413"/>
            <a:ext cx="8477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5340" r:id="rId1"/>
    <p:sldLayoutId id="2147485341" r:id="rId2"/>
    <p:sldLayoutId id="2147485342" r:id="rId3"/>
    <p:sldLayoutId id="2147485343" r:id="rId4"/>
    <p:sldLayoutId id="2147485344" r:id="rId5"/>
    <p:sldLayoutId id="2147485345" r:id="rId6"/>
    <p:sldLayoutId id="2147485346" r:id="rId7"/>
    <p:sldLayoutId id="2147485347" r:id="rId8"/>
    <p:sldLayoutId id="2147485348" r:id="rId9"/>
    <p:sldLayoutId id="2147485349" r:id="rId10"/>
    <p:sldLayoutId id="2147485350" r:id="rId11"/>
    <p:sldLayoutId id="2147485351" r:id="rId12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ＭＳ Ｐゴシック" pitchFamily="-106" charset="-128"/>
          <a:cs typeface="ＭＳ Ｐゴシック" pitchFamily="-106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  <a:ea typeface="ＭＳ Ｐゴシック" pitchFamily="-106" charset="-128"/>
          <a:cs typeface="ＭＳ Ｐゴシック" pitchFamily="-106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  <a:ea typeface="ＭＳ Ｐゴシック" pitchFamily="-106" charset="-128"/>
          <a:cs typeface="ＭＳ Ｐゴシック" pitchFamily="-106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  <a:ea typeface="ＭＳ Ｐゴシック" pitchFamily="-106" charset="-128"/>
          <a:cs typeface="ＭＳ Ｐゴシック" pitchFamily="-106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  <a:ea typeface="ＭＳ Ｐゴシック" pitchFamily="-106" charset="-128"/>
          <a:cs typeface="ＭＳ Ｐゴシック" pitchFamily="-106" charset="-128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anose="05000000000000000000" pitchFamily="2" charset="2"/>
        <a:buChar char="n"/>
        <a:defRPr sz="2400">
          <a:solidFill>
            <a:schemeClr val="tx1"/>
          </a:solidFill>
          <a:latin typeface="+mn-lt"/>
          <a:ea typeface="ＭＳ Ｐゴシック" pitchFamily="-106" charset="-128"/>
          <a:cs typeface="ＭＳ Ｐゴシック" pitchFamily="-106" charset="-128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anose="05000000000000000000" pitchFamily="2" charset="2"/>
        <a:buChar char="q"/>
        <a:defRPr sz="2200">
          <a:solidFill>
            <a:schemeClr val="tx1"/>
          </a:solidFill>
          <a:latin typeface="+mn-lt"/>
          <a:ea typeface="ＭＳ Ｐゴシック" pitchFamily="-106" charset="-128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anose="05000000000000000000" pitchFamily="2" charset="2"/>
        <a:buChar char="n"/>
        <a:defRPr sz="2000">
          <a:solidFill>
            <a:schemeClr val="tx1"/>
          </a:solidFill>
          <a:latin typeface="+mn-lt"/>
          <a:ea typeface="ＭＳ Ｐゴシック" pitchFamily="-106" charset="-128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anose="05000000000000000000" pitchFamily="2" charset="2"/>
        <a:buChar char="q"/>
        <a:defRPr>
          <a:solidFill>
            <a:schemeClr val="tx1"/>
          </a:solidFill>
          <a:latin typeface="+mn-lt"/>
          <a:ea typeface="ＭＳ Ｐゴシック" pitchFamily="-106" charset="-128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anose="05000000000000000000" pitchFamily="2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-106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-106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-106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-106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1026">
            <a:extLst>
              <a:ext uri="{FF2B5EF4-FFF2-40B4-BE49-F238E27FC236}">
                <a16:creationId xmlns:a16="http://schemas.microsoft.com/office/drawing/2014/main" id="{5237522D-A013-4C83-8858-E3061A80685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9219" name="Rectangle 1027">
            <a:extLst>
              <a:ext uri="{FF2B5EF4-FFF2-40B4-BE49-F238E27FC236}">
                <a16:creationId xmlns:a16="http://schemas.microsoft.com/office/drawing/2014/main" id="{2E1EA031-DE89-40FD-8D41-F24848FAF8A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1371600"/>
            <a:ext cx="8610600" cy="487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>
            <a:extLst>
              <a:ext uri="{FF2B5EF4-FFF2-40B4-BE49-F238E27FC236}">
                <a16:creationId xmlns:a16="http://schemas.microsoft.com/office/drawing/2014/main" id="{28BB64C7-BC04-0845-BB89-18968FA3BBFB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rgbClr val="000000"/>
                </a:solidFill>
                <a:latin typeface="Garamond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00358" name="Rectangle 1030">
            <a:extLst>
              <a:ext uri="{FF2B5EF4-FFF2-40B4-BE49-F238E27FC236}">
                <a16:creationId xmlns:a16="http://schemas.microsoft.com/office/drawing/2014/main" id="{E8E5E69A-B874-2D4E-B0E7-BFD5A274869A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600">
                <a:solidFill>
                  <a:srgbClr val="000000"/>
                </a:solidFill>
                <a:latin typeface="Garamond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fld id="{03CED0AF-882B-49C0-9CD0-A38ECCA8EB5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9222" name="Line 1032">
            <a:extLst>
              <a:ext uri="{FF2B5EF4-FFF2-40B4-BE49-F238E27FC236}">
                <a16:creationId xmlns:a16="http://schemas.microsoft.com/office/drawing/2014/main" id="{07879019-893F-4294-A9E1-515B7A9EDC06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638175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9223" name="Line 1033">
            <a:extLst>
              <a:ext uri="{FF2B5EF4-FFF2-40B4-BE49-F238E27FC236}">
                <a16:creationId xmlns:a16="http://schemas.microsoft.com/office/drawing/2014/main" id="{A64C619D-1877-4E76-ACF2-89217F88DE60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914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352" r:id="rId1"/>
    <p:sldLayoutId id="2147485353" r:id="rId2"/>
    <p:sldLayoutId id="2147485354" r:id="rId3"/>
    <p:sldLayoutId id="2147485355" r:id="rId4"/>
    <p:sldLayoutId id="2147485356" r:id="rId5"/>
    <p:sldLayoutId id="2147485357" r:id="rId6"/>
    <p:sldLayoutId id="2147485358" r:id="rId7"/>
    <p:sldLayoutId id="2147485359" r:id="rId8"/>
    <p:sldLayoutId id="2147485360" r:id="rId9"/>
    <p:sldLayoutId id="2147485361" r:id="rId10"/>
    <p:sldLayoutId id="2147485362" r:id="rId11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ＭＳ Ｐゴシック" charset="0"/>
          <a:cs typeface="ＭＳ Ｐゴシック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anose="05000000000000000000" pitchFamily="2" charset="2"/>
        <a:buChar char="n"/>
        <a:defRPr sz="24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anose="05000000000000000000" pitchFamily="2" charset="2"/>
        <a:buChar char="q"/>
        <a:defRPr sz="2200">
          <a:solidFill>
            <a:schemeClr val="tx1"/>
          </a:solidFill>
          <a:latin typeface="+mn-lt"/>
          <a:ea typeface="ＭＳ Ｐゴシック" charset="0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anose="05000000000000000000" pitchFamily="2" charset="2"/>
        <a:buChar char="n"/>
        <a:defRPr sz="2000">
          <a:solidFill>
            <a:schemeClr val="tx1"/>
          </a:solidFill>
          <a:latin typeface="+mn-lt"/>
          <a:ea typeface="ＭＳ Ｐゴシック" charset="0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anose="05000000000000000000" pitchFamily="2" charset="2"/>
        <a:buChar char="q"/>
        <a:defRPr>
          <a:solidFill>
            <a:schemeClr val="tx1"/>
          </a:solidFill>
          <a:latin typeface="+mn-lt"/>
          <a:ea typeface="ＭＳ Ｐゴシック" charset="0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anose="05000000000000000000" pitchFamily="2" charset="2"/>
        <a:buChar char="§"/>
        <a:defRPr sz="1600">
          <a:solidFill>
            <a:schemeClr val="tx1"/>
          </a:solidFill>
          <a:latin typeface="+mn-lt"/>
          <a:ea typeface="ＭＳ Ｐゴシック" charset="0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4.xml"/><Relationship Id="rId6" Type="http://schemas.openxmlformats.org/officeDocument/2006/relationships/hyperlink" Target="https://techreport.com/review/21987/intel-core-i7-3960x-processor" TargetMode="External"/><Relationship Id="rId5" Type="http://schemas.openxmlformats.org/officeDocument/2006/relationships/image" Target="../media/image5.png"/><Relationship Id="rId4" Type="http://schemas.openxmlformats.org/officeDocument/2006/relationships/image" Target="../media/image4.jpeg"/></Relationships>
</file>

<file path=ppt/slides/_rels/slide10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wmf"/><Relationship Id="rId3" Type="http://schemas.openxmlformats.org/officeDocument/2006/relationships/tags" Target="../tags/tag59.xml"/><Relationship Id="rId7" Type="http://schemas.openxmlformats.org/officeDocument/2006/relationships/oleObject" Target="../embeddings/oleObject4.bin"/><Relationship Id="rId12" Type="http://schemas.openxmlformats.org/officeDocument/2006/relationships/image" Target="../media/image17.wmf"/><Relationship Id="rId2" Type="http://schemas.openxmlformats.org/officeDocument/2006/relationships/tags" Target="../tags/tag58.xml"/><Relationship Id="rId1" Type="http://schemas.openxmlformats.org/officeDocument/2006/relationships/vmlDrawing" Target="../drawings/vmlDrawing4.vml"/><Relationship Id="rId6" Type="http://schemas.openxmlformats.org/officeDocument/2006/relationships/notesSlide" Target="../notesSlides/notesSlide31.xml"/><Relationship Id="rId11" Type="http://schemas.openxmlformats.org/officeDocument/2006/relationships/oleObject" Target="../embeddings/oleObject6.bin"/><Relationship Id="rId5" Type="http://schemas.openxmlformats.org/officeDocument/2006/relationships/slideLayout" Target="../slideLayouts/slideLayout150.xml"/><Relationship Id="rId10" Type="http://schemas.openxmlformats.org/officeDocument/2006/relationships/image" Target="../media/image16.wmf"/><Relationship Id="rId4" Type="http://schemas.openxmlformats.org/officeDocument/2006/relationships/tags" Target="../tags/tag60.xml"/><Relationship Id="rId9" Type="http://schemas.openxmlformats.org/officeDocument/2006/relationships/oleObject" Target="../embeddings/oleObject5.bin"/></Relationships>
</file>

<file path=ppt/slides/_rels/slide101.xml.rels><?xml version="1.0" encoding="UTF-8" standalone="yes"?>
<Relationships xmlns="http://schemas.openxmlformats.org/package/2006/relationships"><Relationship Id="rId3" Type="http://schemas.openxmlformats.org/officeDocument/2006/relationships/tags" Target="../tags/tag63.xml"/><Relationship Id="rId7" Type="http://schemas.openxmlformats.org/officeDocument/2006/relationships/image" Target="../media/image19.png"/><Relationship Id="rId2" Type="http://schemas.openxmlformats.org/officeDocument/2006/relationships/tags" Target="../tags/tag62.xml"/><Relationship Id="rId1" Type="http://schemas.openxmlformats.org/officeDocument/2006/relationships/tags" Target="../tags/tag61.xml"/><Relationship Id="rId6" Type="http://schemas.openxmlformats.org/officeDocument/2006/relationships/image" Target="../media/image18.png"/><Relationship Id="rId5" Type="http://schemas.openxmlformats.org/officeDocument/2006/relationships/notesSlide" Target="../notesSlides/notesSlide32.xml"/><Relationship Id="rId4" Type="http://schemas.openxmlformats.org/officeDocument/2006/relationships/slideLayout" Target="../slideLayouts/slideLayout150.xml"/></Relationships>
</file>

<file path=ppt/slides/_rels/slide10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0.xml"/></Relationships>
</file>

<file path=ppt/slides/_rels/slide10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0.xml"/><Relationship Id="rId2" Type="http://schemas.openxmlformats.org/officeDocument/2006/relationships/tags" Target="../tags/tag64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19.png"/><Relationship Id="rId5" Type="http://schemas.openxmlformats.org/officeDocument/2006/relationships/image" Target="../media/image15.wmf"/><Relationship Id="rId4" Type="http://schemas.openxmlformats.org/officeDocument/2006/relationships/oleObject" Target="../embeddings/oleObject7.bin"/></Relationships>
</file>

<file path=ppt/slides/_rels/slide10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emf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50.xml"/></Relationships>
</file>

<file path=ppt/slides/_rels/slide10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0.xml"/><Relationship Id="rId2" Type="http://schemas.openxmlformats.org/officeDocument/2006/relationships/tags" Target="../tags/tag65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14.wmf"/><Relationship Id="rId5" Type="http://schemas.openxmlformats.org/officeDocument/2006/relationships/oleObject" Target="../embeddings/oleObject8.bin"/><Relationship Id="rId4" Type="http://schemas.openxmlformats.org/officeDocument/2006/relationships/image" Target="../media/image19.png"/></Relationships>
</file>

<file path=ppt/slides/_rels/slide10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0.xml"/></Relationships>
</file>

<file path=ppt/slides/_rels/slide10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tags" Target="../tags/tag68.xml"/><Relationship Id="rId7" Type="http://schemas.openxmlformats.org/officeDocument/2006/relationships/image" Target="../media/image22.png"/><Relationship Id="rId2" Type="http://schemas.openxmlformats.org/officeDocument/2006/relationships/tags" Target="../tags/tag67.xml"/><Relationship Id="rId1" Type="http://schemas.openxmlformats.org/officeDocument/2006/relationships/tags" Target="../tags/tag66.xml"/><Relationship Id="rId6" Type="http://schemas.openxmlformats.org/officeDocument/2006/relationships/image" Target="../media/image21.png"/><Relationship Id="rId5" Type="http://schemas.openxmlformats.org/officeDocument/2006/relationships/notesSlide" Target="../notesSlides/notesSlide33.xml"/><Relationship Id="rId4" Type="http://schemas.openxmlformats.org/officeDocument/2006/relationships/slideLayout" Target="../slideLayouts/slideLayout150.xml"/></Relationships>
</file>

<file path=ppt/slides/_rels/slide10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50.xml"/></Relationships>
</file>

<file path=ppt/slides/_rels/slide10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0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4.xml"/></Relationships>
</file>

<file path=ppt/slides/_rels/slide1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50.xml"/></Relationships>
</file>

<file path=ppt/slides/_rels/slide1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0.xml"/></Relationships>
</file>

<file path=ppt/slides/_rels/slide1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0.xml"/></Relationships>
</file>

<file path=ppt/slides/_rels/slide1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0.xml"/></Relationships>
</file>

<file path=ppt/slides/_rels/slide1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9.xml"/></Relationships>
</file>

<file path=ppt/slides/_rels/slide1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.xml"/></Relationships>
</file>

<file path=ppt/slides/_rels/slide1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3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6.wmf"/><Relationship Id="rId4" Type="http://schemas.openxmlformats.org/officeDocument/2006/relationships/oleObject" Target="../embeddings/oleObject1.bin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4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6.wmf"/><Relationship Id="rId4" Type="http://schemas.openxmlformats.org/officeDocument/2006/relationships/oleObject" Target="../embeddings/oleObject2.bin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4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4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6.xml"/><Relationship Id="rId1" Type="http://schemas.openxmlformats.org/officeDocument/2006/relationships/tags" Target="../tags/tag5.xml"/><Relationship Id="rId4" Type="http://schemas.openxmlformats.org/officeDocument/2006/relationships/notesSlide" Target="../notesSlides/notesSlide9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image" Target="../media/image8.png"/><Relationship Id="rId5" Type="http://schemas.openxmlformats.org/officeDocument/2006/relationships/notesSlide" Target="../notesSlides/notesSlide10.xml"/><Relationship Id="rId4" Type="http://schemas.openxmlformats.org/officeDocument/2006/relationships/slideLayout" Target="../slideLayouts/slideLayout14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11.xml"/><Relationship Id="rId1" Type="http://schemas.openxmlformats.org/officeDocument/2006/relationships/tags" Target="../tags/tag10.xml"/><Relationship Id="rId4" Type="http://schemas.openxmlformats.org/officeDocument/2006/relationships/notesSlide" Target="../notesSlides/notesSlide1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4" Type="http://schemas.openxmlformats.org/officeDocument/2006/relationships/notesSlide" Target="../notesSlides/notesSlide1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15.xml"/><Relationship Id="rId1" Type="http://schemas.openxmlformats.org/officeDocument/2006/relationships/tags" Target="../tags/tag14.xml"/><Relationship Id="rId4" Type="http://schemas.openxmlformats.org/officeDocument/2006/relationships/notesSlide" Target="../notesSlides/notesSlide13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tags" Target="../tags/tag18.xml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6" Type="http://schemas.openxmlformats.org/officeDocument/2006/relationships/image" Target="../media/image9.png"/><Relationship Id="rId5" Type="http://schemas.openxmlformats.org/officeDocument/2006/relationships/notesSlide" Target="../notesSlides/notesSlide14.xml"/><Relationship Id="rId4" Type="http://schemas.openxmlformats.org/officeDocument/2006/relationships/slideLayout" Target="../slideLayouts/slideLayout14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20.xml"/><Relationship Id="rId1" Type="http://schemas.openxmlformats.org/officeDocument/2006/relationships/tags" Target="../tags/tag19.xml"/><Relationship Id="rId4" Type="http://schemas.openxmlformats.org/officeDocument/2006/relationships/notesSlide" Target="../notesSlides/notesSlide15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22.xml"/><Relationship Id="rId1" Type="http://schemas.openxmlformats.org/officeDocument/2006/relationships/tags" Target="../tags/tag21.xml"/><Relationship Id="rId4" Type="http://schemas.openxmlformats.org/officeDocument/2006/relationships/notesSlide" Target="../notesSlides/notesSlide1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tags" Target="../tags/tag25.xml"/><Relationship Id="rId7" Type="http://schemas.openxmlformats.org/officeDocument/2006/relationships/notesSlide" Target="../notesSlides/notesSlide17.xml"/><Relationship Id="rId2" Type="http://schemas.openxmlformats.org/officeDocument/2006/relationships/tags" Target="../tags/tag24.xml"/><Relationship Id="rId1" Type="http://schemas.openxmlformats.org/officeDocument/2006/relationships/tags" Target="../tags/tag23.xml"/><Relationship Id="rId6" Type="http://schemas.openxmlformats.org/officeDocument/2006/relationships/slideLayout" Target="../slideLayouts/slideLayout14.xml"/><Relationship Id="rId5" Type="http://schemas.openxmlformats.org/officeDocument/2006/relationships/tags" Target="../tags/tag27.xml"/><Relationship Id="rId4" Type="http://schemas.openxmlformats.org/officeDocument/2006/relationships/tags" Target="../tags/tag26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wmf"/><Relationship Id="rId1" Type="http://schemas.openxmlformats.org/officeDocument/2006/relationships/slideLayout" Target="../slideLayouts/slideLayout14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tiff"/><Relationship Id="rId1" Type="http://schemas.openxmlformats.org/officeDocument/2006/relationships/slideLayout" Target="../slideLayouts/slideLayout14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4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Layout" Target="../slideLayouts/slideLayout14.xml"/><Relationship Id="rId1" Type="http://schemas.openxmlformats.org/officeDocument/2006/relationships/tags" Target="../tags/tag28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30.xml"/><Relationship Id="rId1" Type="http://schemas.openxmlformats.org/officeDocument/2006/relationships/tags" Target="../tags/tag29.xml"/><Relationship Id="rId4" Type="http://schemas.openxmlformats.org/officeDocument/2006/relationships/notesSlide" Target="../notesSlides/notesSlide19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32.xml"/><Relationship Id="rId1" Type="http://schemas.openxmlformats.org/officeDocument/2006/relationships/tags" Target="../tags/tag31.xml"/><Relationship Id="rId4" Type="http://schemas.openxmlformats.org/officeDocument/2006/relationships/notesSlide" Target="../notesSlides/notesSlide20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34.xml"/><Relationship Id="rId1" Type="http://schemas.openxmlformats.org/officeDocument/2006/relationships/tags" Target="../tags/tag33.xml"/><Relationship Id="rId4" Type="http://schemas.openxmlformats.org/officeDocument/2006/relationships/notesSlide" Target="../notesSlides/notesSlide21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36.xml"/><Relationship Id="rId1" Type="http://schemas.openxmlformats.org/officeDocument/2006/relationships/tags" Target="../tags/tag35.xml"/><Relationship Id="rId4" Type="http://schemas.openxmlformats.org/officeDocument/2006/relationships/notesSlide" Target="../notesSlides/notesSlide22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38.xml"/><Relationship Id="rId1" Type="http://schemas.openxmlformats.org/officeDocument/2006/relationships/tags" Target="../tags/tag37.xml"/><Relationship Id="rId4" Type="http://schemas.openxmlformats.org/officeDocument/2006/relationships/notesSlide" Target="../notesSlides/notesSlide23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40.xml"/><Relationship Id="rId1" Type="http://schemas.openxmlformats.org/officeDocument/2006/relationships/tags" Target="../tags/tag39.xml"/><Relationship Id="rId4" Type="http://schemas.openxmlformats.org/officeDocument/2006/relationships/notesSlide" Target="../notesSlides/notesSlide2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en.wikichip.org/wiki/intel/microarchitectures/kaby_lake" TargetMode="External"/><Relationship Id="rId2" Type="http://schemas.openxmlformats.org/officeDocument/2006/relationships/image" Target="../media/image2.tif"/><Relationship Id="rId1" Type="http://schemas.openxmlformats.org/officeDocument/2006/relationships/slideLayout" Target="../slideLayouts/slideLayout14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42.xml"/><Relationship Id="rId1" Type="http://schemas.openxmlformats.org/officeDocument/2006/relationships/tags" Target="../tags/tag41.xml"/><Relationship Id="rId4" Type="http://schemas.openxmlformats.org/officeDocument/2006/relationships/notesSlide" Target="../notesSlides/notesSlide25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4" Type="http://schemas.openxmlformats.org/officeDocument/2006/relationships/notesSlide" Target="../notesSlides/notesSlide26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46.xml"/><Relationship Id="rId1" Type="http://schemas.openxmlformats.org/officeDocument/2006/relationships/tags" Target="../tags/tag45.xml"/><Relationship Id="rId4" Type="http://schemas.openxmlformats.org/officeDocument/2006/relationships/notesSlide" Target="../notesSlides/notesSlide27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9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0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4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0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tags" Target="../tags/tag47.xml"/><Relationship Id="rId6" Type="http://schemas.openxmlformats.org/officeDocument/2006/relationships/notesSlide" Target="../notesSlides/notesSlide28.xml"/><Relationship Id="rId5" Type="http://schemas.openxmlformats.org/officeDocument/2006/relationships/slideLayout" Target="../slideLayouts/slideLayout150.xml"/><Relationship Id="rId4" Type="http://schemas.openxmlformats.org/officeDocument/2006/relationships/tags" Target="../tags/tag50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0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0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0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0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0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0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0.xml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4" Type="http://schemas.openxmlformats.org/officeDocument/2006/relationships/notesSlide" Target="../notesSlides/notesSlide3.xml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0.xml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0.xml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0.xml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0.xml"/></Relationships>
</file>

<file path=ppt/slides/_rels/slide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0.xml"/></Relationships>
</file>

<file path=ppt/slides/_rels/slide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0.xml"/></Relationships>
</file>

<file path=ppt/slides/_rels/slide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0.xml"/></Relationships>
</file>

<file path=ppt/slides/_rels/slide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0.xml"/></Relationships>
</file>

<file path=ppt/slides/_rels/slide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0.xml"/></Relationships>
</file>

<file path=ppt/slides/_rels/slide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0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0.xml"/></Relationships>
</file>

<file path=ppt/slides/_rels/slide9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0.xml"/></Relationships>
</file>

<file path=ppt/slides/_rels/slide9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0.xml"/></Relationships>
</file>

<file path=ppt/slides/_rels/slide9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0.xml"/></Relationships>
</file>

<file path=ppt/slides/_rels/slide9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0.xml"/></Relationships>
</file>

<file path=ppt/slides/_rels/slide9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0.xml"/></Relationships>
</file>

<file path=ppt/slides/_rels/slide9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0.xml"/></Relationships>
</file>

<file path=ppt/slides/_rels/slide9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0.xml"/><Relationship Id="rId2" Type="http://schemas.openxmlformats.org/officeDocument/2006/relationships/tags" Target="../tags/tag52.xml"/><Relationship Id="rId1" Type="http://schemas.openxmlformats.org/officeDocument/2006/relationships/tags" Target="../tags/tag51.xml"/></Relationships>
</file>

<file path=ppt/slides/_rels/slide9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0.xml"/><Relationship Id="rId2" Type="http://schemas.openxmlformats.org/officeDocument/2006/relationships/tags" Target="../tags/tag54.xml"/><Relationship Id="rId1" Type="http://schemas.openxmlformats.org/officeDocument/2006/relationships/tags" Target="../tags/tag53.xml"/><Relationship Id="rId4" Type="http://schemas.openxmlformats.org/officeDocument/2006/relationships/notesSlide" Target="../notesSlides/notesSlide29.xml"/></Relationships>
</file>

<file path=ppt/slides/_rels/slide9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wmf"/><Relationship Id="rId3" Type="http://schemas.openxmlformats.org/officeDocument/2006/relationships/tags" Target="../tags/tag56.xml"/><Relationship Id="rId7" Type="http://schemas.openxmlformats.org/officeDocument/2006/relationships/oleObject" Target="../embeddings/oleObject3.bin"/><Relationship Id="rId2" Type="http://schemas.openxmlformats.org/officeDocument/2006/relationships/tags" Target="../tags/tag55.xml"/><Relationship Id="rId1" Type="http://schemas.openxmlformats.org/officeDocument/2006/relationships/vmlDrawing" Target="../drawings/vmlDrawing3.vml"/><Relationship Id="rId6" Type="http://schemas.openxmlformats.org/officeDocument/2006/relationships/notesSlide" Target="../notesSlides/notesSlide30.xml"/><Relationship Id="rId5" Type="http://schemas.openxmlformats.org/officeDocument/2006/relationships/slideLayout" Target="../slideLayouts/slideLayout150.xml"/><Relationship Id="rId4" Type="http://schemas.openxmlformats.org/officeDocument/2006/relationships/tags" Target="../tags/tag5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4">
            <a:extLst>
              <a:ext uri="{FF2B5EF4-FFF2-40B4-BE49-F238E27FC236}">
                <a16:creationId xmlns:a16="http://schemas.microsoft.com/office/drawing/2014/main" id="{AD3C135E-83CF-47B9-8E90-1C1D4EAAA9B5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334963" y="395760"/>
            <a:ext cx="8428037" cy="1720850"/>
          </a:xfrm>
        </p:spPr>
        <p:txBody>
          <a:bodyPr/>
          <a:lstStyle/>
          <a:p>
            <a:pPr algn="ctr" eaLnBrk="1" hangingPunct="1"/>
            <a:br>
              <a:rPr lang="en-US" altLang="en-US" dirty="0">
                <a:ea typeface="ＭＳ Ｐゴシック" panose="020B0600070205080204" pitchFamily="34" charset="-128"/>
              </a:rPr>
            </a:br>
            <a:r>
              <a:rPr lang="en-US" altLang="en-US" b="1" dirty="0">
                <a:ea typeface="ＭＳ Ｐゴシック" panose="020B0600070205080204" pitchFamily="34" charset="-128"/>
              </a:rPr>
              <a:t>Design of Digital Circuits</a:t>
            </a:r>
            <a:br>
              <a:rPr lang="en-US" altLang="en-US" dirty="0">
                <a:ea typeface="ＭＳ Ｐゴシック" panose="020B0600070205080204" pitchFamily="34" charset="-128"/>
              </a:rPr>
            </a:br>
            <a:r>
              <a:rPr lang="en-US" altLang="en-US" dirty="0">
                <a:ea typeface="ＭＳ Ｐゴシック" panose="020B0600070205080204" pitchFamily="34" charset="-128"/>
              </a:rPr>
              <a:t>Lecture 7.2: Hardware Description Languages and Verilog</a:t>
            </a:r>
          </a:p>
        </p:txBody>
      </p:sp>
      <p:sp>
        <p:nvSpPr>
          <p:cNvPr id="73731" name="Rectangle 5">
            <a:extLst>
              <a:ext uri="{FF2B5EF4-FFF2-40B4-BE49-F238E27FC236}">
                <a16:creationId xmlns:a16="http://schemas.microsoft.com/office/drawing/2014/main" id="{9FF4A46F-B8D8-4198-9BB3-D890E56D44F9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2900363"/>
          </a:xfrm>
        </p:spPr>
        <p:txBody>
          <a:bodyPr/>
          <a:lstStyle/>
          <a:p>
            <a:pPr eaLnBrk="1" hangingPunct="1"/>
            <a:endParaRPr lang="en-US" altLang="en-US" dirty="0">
              <a:ea typeface="ＭＳ Ｐゴシック" panose="020B0600070205080204" pitchFamily="34" charset="-128"/>
            </a:endParaRPr>
          </a:p>
          <a:p>
            <a:pPr eaLnBrk="1" hangingPunct="1"/>
            <a:r>
              <a:rPr lang="en-US" altLang="en-US" dirty="0">
                <a:solidFill>
                  <a:srgbClr val="003399"/>
                </a:solidFill>
                <a:ea typeface="ＭＳ Ｐゴシック" panose="020B0600070205080204" pitchFamily="34" charset="-128"/>
              </a:rPr>
              <a:t>Prof. Onur Mutlu</a:t>
            </a:r>
          </a:p>
          <a:p>
            <a:pPr eaLnBrk="1" hangingPunct="1"/>
            <a:r>
              <a:rPr lang="en-US" altLang="en-US" dirty="0">
                <a:ea typeface="ＭＳ Ｐゴシック" panose="020B0600070205080204" pitchFamily="34" charset="-128"/>
              </a:rPr>
              <a:t>ETH Zurich</a:t>
            </a:r>
          </a:p>
          <a:p>
            <a:pPr eaLnBrk="1" hangingPunct="1"/>
            <a:r>
              <a:rPr lang="en-US" altLang="en-US" dirty="0">
                <a:ea typeface="ＭＳ Ｐゴシック" panose="020B0600070205080204" pitchFamily="34" charset="-128"/>
              </a:rPr>
              <a:t>Spring 2019</a:t>
            </a:r>
          </a:p>
          <a:p>
            <a:pPr eaLnBrk="1" hangingPunct="1"/>
            <a:r>
              <a:rPr lang="en-US" altLang="en-US" dirty="0">
                <a:ea typeface="ＭＳ Ｐゴシック" panose="020B0600070205080204" pitchFamily="34" charset="-128"/>
              </a:rPr>
              <a:t>14 March 2019</a:t>
            </a:r>
          </a:p>
          <a:p>
            <a:pPr eaLnBrk="1" hangingPunct="1"/>
            <a:endParaRPr lang="en-US" altLang="en-US" dirty="0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 dirty="0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 dirty="0"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>
            <a:extLst>
              <a:ext uri="{FF2B5EF4-FFF2-40B4-BE49-F238E27FC236}">
                <a16:creationId xmlns:a16="http://schemas.microsoft.com/office/drawing/2014/main" id="{44B88B34-1F89-4303-AAC7-8C82880CA2C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66496" y="4495800"/>
            <a:ext cx="923925" cy="609600"/>
          </a:xfrm>
          <a:prstGeom prst="rect">
            <a:avLst/>
          </a:prstGeom>
        </p:spPr>
      </p:pic>
      <p:pic>
        <p:nvPicPr>
          <p:cNvPr id="205826" name="Picture 2" descr="https://techreport.com/r.x/core-i7-3960x/dieshot.jpg">
            <a:extLst>
              <a:ext uri="{FF2B5EF4-FFF2-40B4-BE49-F238E27FC236}">
                <a16:creationId xmlns:a16="http://schemas.microsoft.com/office/drawing/2014/main" id="{ED97801A-C584-4367-9CC0-C43A39FE789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82113" y="1349879"/>
            <a:ext cx="2828847" cy="29010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38CA5D6-0892-4426-96FA-4CFEAADEEA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Hierarchical Design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FE0ED47-611C-4FA4-9F68-3340359DBA8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2400" y="914400"/>
            <a:ext cx="6096000" cy="5153025"/>
          </a:xfrm>
        </p:spPr>
        <p:txBody>
          <a:bodyPr/>
          <a:lstStyle/>
          <a:p>
            <a:r>
              <a:rPr lang="en-US" b="1">
                <a:solidFill>
                  <a:srgbClr val="C00000"/>
                </a:solidFill>
              </a:rPr>
              <a:t>Design hierarchy of modules is built using instantiation</a:t>
            </a:r>
          </a:p>
          <a:p>
            <a:pPr lvl="1"/>
            <a:r>
              <a:rPr lang="en-US"/>
              <a:t>Predefined “primitive” gates (AND, OR, …) </a:t>
            </a:r>
          </a:p>
          <a:p>
            <a:pPr lvl="1"/>
            <a:r>
              <a:rPr lang="en-US"/>
              <a:t>Simple modules are built by instantiating these gates (components like </a:t>
            </a:r>
            <a:r>
              <a:rPr lang="en-US" err="1"/>
              <a:t>MUXes</a:t>
            </a:r>
            <a:r>
              <a:rPr lang="en-US"/>
              <a:t>)</a:t>
            </a:r>
          </a:p>
          <a:p>
            <a:pPr lvl="1"/>
            <a:r>
              <a:rPr lang="en-US"/>
              <a:t>Other modules are built by instantiating simple components, …</a:t>
            </a:r>
          </a:p>
          <a:p>
            <a:r>
              <a:rPr lang="en-US" b="1">
                <a:solidFill>
                  <a:srgbClr val="0000FF"/>
                </a:solidFill>
              </a:rPr>
              <a:t>Hierarchy controls complexity </a:t>
            </a:r>
          </a:p>
          <a:p>
            <a:pPr lvl="1"/>
            <a:r>
              <a:rPr lang="en-US"/>
              <a:t>Analogous to the use of function abstraction in SW</a:t>
            </a:r>
          </a:p>
          <a:p>
            <a:r>
              <a:rPr lang="en-US" b="1">
                <a:solidFill>
                  <a:srgbClr val="00B050"/>
                </a:solidFill>
              </a:rPr>
              <a:t>Complexity is a BIG deal</a:t>
            </a:r>
          </a:p>
          <a:p>
            <a:pPr lvl="1"/>
            <a:r>
              <a:rPr lang="en-US"/>
              <a:t>In real world how big is size of one “blob” of random logic that we would describe as an HDL, then synthesize to gates?</a:t>
            </a:r>
          </a:p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75180DD-497E-40F8-B206-15B6288498B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946900" y="6400800"/>
            <a:ext cx="2133600" cy="457200"/>
          </a:xfrm>
        </p:spPr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B19D7DF-598B-483B-A6D0-8553CDFAE631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7" name="Oval">
            <a:extLst>
              <a:ext uri="{FF2B5EF4-FFF2-40B4-BE49-F238E27FC236}">
                <a16:creationId xmlns:a16="http://schemas.microsoft.com/office/drawing/2014/main" id="{1F041B77-291F-457F-9012-6550DB090833}"/>
              </a:ext>
            </a:extLst>
          </p:cNvPr>
          <p:cNvSpPr/>
          <p:nvPr/>
        </p:nvSpPr>
        <p:spPr>
          <a:xfrm>
            <a:off x="7277100" y="4604412"/>
            <a:ext cx="177800" cy="190500"/>
          </a:xfrm>
          <a:prstGeom prst="ellipse">
            <a:avLst/>
          </a:prstGeom>
          <a:ln w="63500">
            <a:solidFill>
              <a:srgbClr val="062B6B"/>
            </a:solidFill>
          </a:ln>
        </p:spPr>
        <p:txBody>
          <a:bodyPr lIns="50800" tIns="50800" rIns="50800" bIns="50800" anchor="ctr"/>
          <a:lstStyle/>
          <a:p>
            <a:pPr marL="39686" marR="39686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2400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Times"/>
                <a:ea typeface="Times"/>
                <a:cs typeface="Times"/>
                <a:sym typeface="Times"/>
              </a:defRPr>
            </a:pPr>
            <a:endParaRPr kumimoji="0" sz="2400" b="0" i="0" u="none" strike="noStrike" kern="1200" cap="none" spc="0" normalizeH="0" baseline="0" noProof="0">
              <a:ln>
                <a:noFill/>
              </a:ln>
              <a:solidFill>
                <a:srgbClr val="062B6B"/>
              </a:solidFill>
              <a:effectLst/>
              <a:uLnTx/>
              <a:uFill>
                <a:solidFill>
                  <a:srgbClr val="062B6B"/>
                </a:solidFill>
              </a:uFill>
              <a:latin typeface="Times"/>
              <a:sym typeface="Times"/>
            </a:endParaRPr>
          </a:p>
        </p:txBody>
      </p:sp>
      <p:sp>
        <p:nvSpPr>
          <p:cNvPr id="8" name="Line">
            <a:extLst>
              <a:ext uri="{FF2B5EF4-FFF2-40B4-BE49-F238E27FC236}">
                <a16:creationId xmlns:a16="http://schemas.microsoft.com/office/drawing/2014/main" id="{9EEC9089-1184-42C9-8B45-A73A82AC5E82}"/>
              </a:ext>
            </a:extLst>
          </p:cNvPr>
          <p:cNvSpPr/>
          <p:nvPr/>
        </p:nvSpPr>
        <p:spPr>
          <a:xfrm flipH="1">
            <a:off x="6889068" y="4642512"/>
            <a:ext cx="375332" cy="1067317"/>
          </a:xfrm>
          <a:prstGeom prst="line">
            <a:avLst/>
          </a:prstGeom>
          <a:ln w="63500">
            <a:solidFill>
              <a:srgbClr val="062B6B"/>
            </a:solidFill>
          </a:ln>
        </p:spPr>
        <p:txBody>
          <a:bodyPr lIns="0" tIns="0" rIns="0" bIns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9" name="Line">
            <a:extLst>
              <a:ext uri="{FF2B5EF4-FFF2-40B4-BE49-F238E27FC236}">
                <a16:creationId xmlns:a16="http://schemas.microsoft.com/office/drawing/2014/main" id="{195D7086-F4BE-4CCC-A423-031B34EC71AE}"/>
              </a:ext>
            </a:extLst>
          </p:cNvPr>
          <p:cNvSpPr/>
          <p:nvPr/>
        </p:nvSpPr>
        <p:spPr>
          <a:xfrm>
            <a:off x="7467600" y="4693312"/>
            <a:ext cx="375332" cy="1008988"/>
          </a:xfrm>
          <a:prstGeom prst="line">
            <a:avLst/>
          </a:prstGeom>
          <a:ln w="63500">
            <a:solidFill>
              <a:srgbClr val="062B6B"/>
            </a:solidFill>
          </a:ln>
        </p:spPr>
        <p:txBody>
          <a:bodyPr lIns="0" tIns="0" rIns="0" bIns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0" name="How many?">
            <a:extLst>
              <a:ext uri="{FF2B5EF4-FFF2-40B4-BE49-F238E27FC236}">
                <a16:creationId xmlns:a16="http://schemas.microsoft.com/office/drawing/2014/main" id="{B3411394-0CA6-4B0B-B48D-6451E079B133}"/>
              </a:ext>
            </a:extLst>
          </p:cNvPr>
          <p:cNvSpPr txBox="1"/>
          <p:nvPr/>
        </p:nvSpPr>
        <p:spPr>
          <a:xfrm>
            <a:off x="6889068" y="5562600"/>
            <a:ext cx="972232" cy="3048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marL="39686" marR="39686" defTabSz="914400">
              <a:defRPr sz="14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 Narrow"/>
                <a:ea typeface="Arial Narrow"/>
                <a:cs typeface="Arial Narrow"/>
                <a:sym typeface="Arial Narrow"/>
              </a:defRPr>
            </a:lvl1pPr>
          </a:lstStyle>
          <a:p>
            <a:pPr marL="39686" marR="39686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sz="14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 Narrow"/>
                <a:cs typeface="Arial Narrow"/>
                <a:sym typeface="Arial Narrow"/>
              </a:rPr>
              <a:t>How many?</a:t>
            </a:r>
          </a:p>
        </p:txBody>
      </p:sp>
      <p:sp>
        <p:nvSpPr>
          <p:cNvPr id="16" name="Oval">
            <a:extLst>
              <a:ext uri="{FF2B5EF4-FFF2-40B4-BE49-F238E27FC236}">
                <a16:creationId xmlns:a16="http://schemas.microsoft.com/office/drawing/2014/main" id="{865BD3E1-5C73-42BC-8C38-C4A9DDCB98A4}"/>
              </a:ext>
            </a:extLst>
          </p:cNvPr>
          <p:cNvSpPr/>
          <p:nvPr/>
        </p:nvSpPr>
        <p:spPr>
          <a:xfrm>
            <a:off x="7099300" y="3196816"/>
            <a:ext cx="457200" cy="355600"/>
          </a:xfrm>
          <a:prstGeom prst="ellipse">
            <a:avLst/>
          </a:prstGeom>
          <a:ln w="63500">
            <a:solidFill>
              <a:srgbClr val="062B6B"/>
            </a:solidFill>
          </a:ln>
        </p:spPr>
        <p:txBody>
          <a:bodyPr lIns="50800" tIns="50800" rIns="50800" bIns="50800" anchor="ctr"/>
          <a:lstStyle/>
          <a:p>
            <a:pPr marL="39686" marR="39686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2400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Times"/>
                <a:ea typeface="Times"/>
                <a:cs typeface="Times"/>
                <a:sym typeface="Times"/>
              </a:defRPr>
            </a:pPr>
            <a:endParaRPr kumimoji="0" sz="2400" b="0" i="0" u="none" strike="noStrike" kern="1200" cap="none" spc="0" normalizeH="0" baseline="0" noProof="0">
              <a:ln>
                <a:noFill/>
              </a:ln>
              <a:solidFill>
                <a:srgbClr val="062B6B"/>
              </a:solidFill>
              <a:effectLst/>
              <a:uLnTx/>
              <a:uFill>
                <a:solidFill>
                  <a:srgbClr val="062B6B"/>
                </a:solidFill>
              </a:uFill>
              <a:latin typeface="Times"/>
              <a:sym typeface="Times"/>
            </a:endParaRPr>
          </a:p>
        </p:txBody>
      </p:sp>
      <p:sp>
        <p:nvSpPr>
          <p:cNvPr id="17" name="Line">
            <a:extLst>
              <a:ext uri="{FF2B5EF4-FFF2-40B4-BE49-F238E27FC236}">
                <a16:creationId xmlns:a16="http://schemas.microsoft.com/office/drawing/2014/main" id="{474CB0A7-2AB9-4789-900A-B6240EA8461F}"/>
              </a:ext>
            </a:extLst>
          </p:cNvPr>
          <p:cNvSpPr/>
          <p:nvPr/>
        </p:nvSpPr>
        <p:spPr>
          <a:xfrm>
            <a:off x="7569200" y="3400016"/>
            <a:ext cx="68361" cy="1234741"/>
          </a:xfrm>
          <a:prstGeom prst="line">
            <a:avLst/>
          </a:prstGeom>
          <a:ln w="63500">
            <a:solidFill>
              <a:srgbClr val="062B6B"/>
            </a:solidFill>
          </a:ln>
        </p:spPr>
        <p:txBody>
          <a:bodyPr lIns="0" tIns="0" rIns="0" bIns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8" name="Line">
            <a:extLst>
              <a:ext uri="{FF2B5EF4-FFF2-40B4-BE49-F238E27FC236}">
                <a16:creationId xmlns:a16="http://schemas.microsoft.com/office/drawing/2014/main" id="{01C2A22A-0408-4DD1-BF80-C73C7083333C}"/>
              </a:ext>
            </a:extLst>
          </p:cNvPr>
          <p:cNvSpPr/>
          <p:nvPr/>
        </p:nvSpPr>
        <p:spPr>
          <a:xfrm flipH="1">
            <a:off x="7030938" y="3387316"/>
            <a:ext cx="68362" cy="1176841"/>
          </a:xfrm>
          <a:prstGeom prst="line">
            <a:avLst/>
          </a:prstGeom>
          <a:ln w="63500">
            <a:solidFill>
              <a:srgbClr val="062B6B"/>
            </a:solidFill>
          </a:ln>
        </p:spPr>
        <p:txBody>
          <a:bodyPr lIns="0" tIns="0" rIns="0" bIns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pic>
        <p:nvPicPr>
          <p:cNvPr id="19" name="droppedImage.pdf" descr="droppedImage.pdf">
            <a:extLst>
              <a:ext uri="{FF2B5EF4-FFF2-40B4-BE49-F238E27FC236}">
                <a16:creationId xmlns:a16="http://schemas.microsoft.com/office/drawing/2014/main" id="{F3E109B8-886E-4BA0-98B5-97C5903B00C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6794500" y="5753100"/>
            <a:ext cx="1155700" cy="736600"/>
          </a:xfrm>
          <a:prstGeom prst="rect">
            <a:avLst/>
          </a:prstGeom>
          <a:ln w="25400"/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F076BDCD-F40F-43D4-83B2-16EA47D51A51}"/>
              </a:ext>
            </a:extLst>
          </p:cNvPr>
          <p:cNvSpPr txBox="1"/>
          <p:nvPr/>
        </p:nvSpPr>
        <p:spPr>
          <a:xfrm>
            <a:off x="6198541" y="886893"/>
            <a:ext cx="29454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FFFFFF">
                    <a:lumMod val="50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  <a:hlinkClick r:id="rId6"/>
              </a:rPr>
              <a:t>https://techreport.com/review/21987/intel-core-i7-3960x-processor</a:t>
            </a: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FFFFFF">
                  <a:lumMod val="50000"/>
                </a:srgbClr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5112980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6" grpId="0" animBg="1"/>
      <p:bldP spid="17" grpId="0" animBg="1"/>
      <p:bldP spid="18" grpId="0" animBg="1"/>
    </p:bld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152400"/>
            <a:ext cx="9144000" cy="1066800"/>
          </a:xfrm>
        </p:spPr>
        <p:txBody>
          <a:bodyPr/>
          <a:lstStyle/>
          <a:p>
            <a:r>
              <a:rPr lang="en-US" sz="3800" dirty="0"/>
              <a:t>Recall: Finite State Machines (FSMs) Comprise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/>
              <a:t>Sequential circuits</a:t>
            </a:r>
          </a:p>
          <a:p>
            <a:pPr lvl="1"/>
            <a:r>
              <a:rPr lang="en-US" dirty="0"/>
              <a:t>State register(s)</a:t>
            </a:r>
          </a:p>
          <a:p>
            <a:pPr lvl="2"/>
            <a:r>
              <a:rPr lang="en-US" dirty="0"/>
              <a:t>Store the current state and </a:t>
            </a:r>
          </a:p>
          <a:p>
            <a:pPr lvl="2"/>
            <a:r>
              <a:rPr lang="en-US" dirty="0"/>
              <a:t>Load the next state at the clock edge</a:t>
            </a:r>
          </a:p>
          <a:p>
            <a:pPr lvl="2"/>
            <a:endParaRPr lang="en-US" dirty="0"/>
          </a:p>
          <a:p>
            <a:r>
              <a:rPr lang="en-US" b="1" dirty="0"/>
              <a:t>Combinational Circuits</a:t>
            </a:r>
          </a:p>
          <a:p>
            <a:pPr lvl="1"/>
            <a:r>
              <a:rPr lang="en-US" dirty="0"/>
              <a:t>Next state logic</a:t>
            </a:r>
          </a:p>
          <a:p>
            <a:pPr lvl="2"/>
            <a:r>
              <a:rPr lang="en-US" dirty="0"/>
              <a:t>Determines what the next state will be</a:t>
            </a:r>
          </a:p>
          <a:p>
            <a:pPr lvl="2"/>
            <a:endParaRPr lang="en-US" dirty="0"/>
          </a:p>
          <a:p>
            <a:pPr lvl="2"/>
            <a:endParaRPr lang="en-US" dirty="0"/>
          </a:p>
          <a:p>
            <a:pPr lvl="1"/>
            <a:r>
              <a:rPr lang="en-US" dirty="0"/>
              <a:t>Output logic</a:t>
            </a:r>
          </a:p>
          <a:p>
            <a:pPr lvl="2"/>
            <a:r>
              <a:rPr lang="en-US" dirty="0"/>
              <a:t>Generates the outputs</a:t>
            </a:r>
          </a:p>
          <a:p>
            <a:endParaRPr lang="de-CH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4A640EF-F0E2-4E49-9455-7E266BCEBB78}" type="slidenum">
              <a:rPr kumimoji="0" lang="en-US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100</a:t>
            </a:fld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graphicFrame>
        <p:nvGraphicFramePr>
          <p:cNvPr id="5" name="Object 4"/>
          <p:cNvGraphicFramePr>
            <a:graphicFrameLocks noGrp="1" noChangeAspect="1"/>
          </p:cNvGraphicFramePr>
          <p:nvPr>
            <p:custDataLst>
              <p:tags r:id="rId2"/>
            </p:custDataLst>
            <p:extLst/>
          </p:nvPr>
        </p:nvGraphicFramePr>
        <p:xfrm>
          <a:off x="5791200" y="1070094"/>
          <a:ext cx="2971800" cy="1558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7163" name="VISIO" r:id="rId7" imgW="1485328" imgH="780064" progId="Visio.Drawing.6">
                  <p:embed/>
                </p:oleObj>
              </mc:Choice>
              <mc:Fallback>
                <p:oleObj name="VISIO" r:id="rId7" imgW="1485328" imgH="780064" progId="Visio.Drawing.6">
                  <p:embed/>
                  <p:pic>
                    <p:nvPicPr>
                      <p:cNvPr id="5" name="Object 4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91200" y="1070094"/>
                        <a:ext cx="2971800" cy="15589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 xmlns="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xmlns="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Grp="1" noChangeAspect="1"/>
          </p:cNvGraphicFramePr>
          <p:nvPr>
            <p:custDataLst>
              <p:tags r:id="rId3"/>
            </p:custDataLst>
            <p:extLst/>
          </p:nvPr>
        </p:nvGraphicFramePr>
        <p:xfrm>
          <a:off x="6093074" y="3049005"/>
          <a:ext cx="2573754" cy="145937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7164" name="VISIO" r:id="rId9" imgW="1286877" imgH="729688" progId="Visio.Drawing.6">
                  <p:embed/>
                </p:oleObj>
              </mc:Choice>
              <mc:Fallback>
                <p:oleObj name="VISIO" r:id="rId9" imgW="1286877" imgH="729688" progId="Visio.Drawing.6">
                  <p:embed/>
                  <p:pic>
                    <p:nvPicPr>
                      <p:cNvPr id="6" name="Object 5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93074" y="3049005"/>
                        <a:ext cx="2573754" cy="1459376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 xmlns="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xmlns="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Grp="1" noChangeAspect="1"/>
          </p:cNvGraphicFramePr>
          <p:nvPr>
            <p:custDataLst>
              <p:tags r:id="rId4"/>
            </p:custDataLst>
            <p:extLst/>
          </p:nvPr>
        </p:nvGraphicFramePr>
        <p:xfrm>
          <a:off x="6042698" y="4795374"/>
          <a:ext cx="2720302" cy="145937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7165" name="VISIO" r:id="rId11" imgW="1360151" imgH="729688" progId="Visio.Drawing.6">
                  <p:embed/>
                </p:oleObj>
              </mc:Choice>
              <mc:Fallback>
                <p:oleObj name="VISIO" r:id="rId11" imgW="1360151" imgH="729688" progId="Visio.Drawing.6">
                  <p:embed/>
                  <p:pic>
                    <p:nvPicPr>
                      <p:cNvPr id="7" name="Object 6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42698" y="4795374"/>
                        <a:ext cx="2720302" cy="1459376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 xmlns="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xmlns="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834524319"/>
      </p:ext>
    </p:extLst>
  </p:cSld>
  <p:clrMapOvr>
    <a:masterClrMapping/>
  </p:clrMapOvr>
  <p:transition/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7" name="Rectangle 2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381000" y="1219200"/>
            <a:ext cx="8077200" cy="518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469900" marR="0" lvl="0" indent="-469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66"/>
              </a:buClr>
              <a:buSzTx/>
              <a:buFont typeface="Wingdings" charset="2"/>
              <a:buNone/>
              <a:tabLst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006633"/>
              </a:solidFill>
              <a:effectLst/>
              <a:uLnTx/>
              <a:uFillTx/>
              <a:latin typeface="Times New Roman" charset="0"/>
              <a:ea typeface="ＭＳ Ｐゴシック" panose="020B0600070205080204" pitchFamily="34" charset="-128"/>
              <a:cs typeface="+mn-cs"/>
            </a:endParaRPr>
          </a:p>
          <a:p>
            <a:pPr marL="469900" marR="0" lvl="0" indent="-469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66"/>
              </a:buClr>
              <a:buSzTx/>
              <a:buFont typeface="Wingdings" charset="2"/>
              <a:buNone/>
              <a:tabLst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006633"/>
              </a:solidFill>
              <a:effectLst/>
              <a:uLnTx/>
              <a:uFillTx/>
              <a:latin typeface="Times New Roman" charset="0"/>
              <a:ea typeface="ＭＳ Ｐゴシック" panose="020B0600070205080204" pitchFamily="34" charset="-128"/>
              <a:cs typeface="+mn-cs"/>
            </a:endParaRPr>
          </a:p>
          <a:p>
            <a:pPr marL="469900" marR="0" lvl="0" indent="-469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66"/>
              </a:buClr>
              <a:buSzTx/>
              <a:buFont typeface="Wingdings" charset="2"/>
              <a:buNone/>
              <a:tabLst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006633"/>
              </a:solidFill>
              <a:effectLst/>
              <a:uLnTx/>
              <a:uFillTx/>
              <a:latin typeface="Times New Roman" charset="0"/>
              <a:ea typeface="ＭＳ Ｐゴシック" panose="020B0600070205080204" pitchFamily="34" charset="-128"/>
              <a:cs typeface="+mn-cs"/>
            </a:endParaRPr>
          </a:p>
          <a:p>
            <a:pPr marL="469900" marR="0" lvl="0" indent="-469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66"/>
              </a:buClr>
              <a:buSzTx/>
              <a:buFont typeface="Wingdings" charset="2"/>
              <a:buNone/>
              <a:tabLst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006633"/>
              </a:solidFill>
              <a:effectLst/>
              <a:uLnTx/>
              <a:uFillTx/>
              <a:latin typeface="Times New Roman" charset="0"/>
              <a:ea typeface="ＭＳ Ｐゴシック" panose="020B0600070205080204" pitchFamily="34" charset="-128"/>
              <a:cs typeface="+mn-cs"/>
            </a:endParaRPr>
          </a:p>
          <a:p>
            <a:pPr marL="469900" marR="0" lvl="0" indent="-469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66"/>
              </a:buClr>
              <a:buSzTx/>
              <a:buFont typeface="Wingdings" charset="2"/>
              <a:buNone/>
              <a:tabLst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006633"/>
              </a:solidFill>
              <a:effectLst/>
              <a:uLnTx/>
              <a:uFillTx/>
              <a:latin typeface="Times New Roman" charset="0"/>
              <a:ea typeface="ＭＳ Ｐゴシック" panose="020B0600070205080204" pitchFamily="34" charset="-128"/>
              <a:cs typeface="+mn-cs"/>
            </a:endParaRPr>
          </a:p>
          <a:p>
            <a:pPr marL="469900" marR="0" lvl="0" indent="-469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66"/>
              </a:buClr>
              <a:buSzTx/>
              <a:buFont typeface="Wingdings" charset="2"/>
              <a:buNone/>
              <a:tabLst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006633"/>
              </a:solidFill>
              <a:effectLst/>
              <a:uLnTx/>
              <a:uFillTx/>
              <a:latin typeface="Times New Roman" charset="0"/>
              <a:ea typeface="ＭＳ Ｐゴシック" panose="020B0600070205080204" pitchFamily="34" charset="-128"/>
              <a:cs typeface="+mn-cs"/>
            </a:endParaRPr>
          </a:p>
          <a:p>
            <a:pPr marL="469900" marR="0" lvl="0" indent="-469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66"/>
              </a:buClr>
              <a:buSzTx/>
              <a:buFont typeface="Wingdings" charset="2"/>
              <a:buNone/>
              <a:tabLst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006633"/>
              </a:solidFill>
              <a:effectLst/>
              <a:uLnTx/>
              <a:uFillTx/>
              <a:latin typeface="Times New Roman" charset="0"/>
              <a:ea typeface="ＭＳ Ｐゴシック" panose="020B0600070205080204" pitchFamily="34" charset="-128"/>
              <a:cs typeface="+mn-cs"/>
            </a:endParaRPr>
          </a:p>
          <a:p>
            <a:pPr marL="469900" marR="0" lvl="0" indent="-469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66"/>
              </a:buClr>
              <a:buSzTx/>
              <a:buFont typeface="Wingdings" charset="2"/>
              <a:buNone/>
              <a:tabLst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006633"/>
              </a:solidFill>
              <a:effectLst/>
              <a:uLnTx/>
              <a:uFillTx/>
              <a:latin typeface="Times New Roman" charset="0"/>
              <a:ea typeface="ＭＳ Ｐゴシック" panose="020B0600070205080204" pitchFamily="34" charset="-128"/>
              <a:cs typeface="+mn-cs"/>
            </a:endParaRPr>
          </a:p>
          <a:p>
            <a:pPr marL="469900" marR="0" lvl="0" indent="-469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66"/>
              </a:buClr>
              <a:buSzTx/>
              <a:buFont typeface="Wingdings" charset="2"/>
              <a:buNone/>
              <a:tabLst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006633"/>
              </a:solidFill>
              <a:effectLst/>
              <a:uLnTx/>
              <a:uFillTx/>
              <a:latin typeface="Times New Roman" charset="0"/>
              <a:ea typeface="ＭＳ Ｐゴシック" panose="020B0600070205080204" pitchFamily="34" charset="-128"/>
              <a:cs typeface="+mn-cs"/>
            </a:endParaRPr>
          </a:p>
          <a:p>
            <a:pPr marL="469900" marR="0" lvl="0" indent="-469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66"/>
              </a:buClr>
              <a:buSzTx/>
              <a:buFont typeface="Wingdings" charset="2"/>
              <a:buNone/>
              <a:tabLst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006633"/>
              </a:solidFill>
              <a:effectLst/>
              <a:uLnTx/>
              <a:uFillTx/>
              <a:latin typeface="Times New Roman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03428" name="Rectangle 3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469900" marR="0" lvl="0" indent="-469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66"/>
              </a:buClr>
              <a:buSzTx/>
              <a:buFont typeface="Wingdings" charset="2"/>
              <a:buNone/>
              <a:tabLst/>
              <a:defRPr/>
            </a:pP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charset="0"/>
              <a:ea typeface="ＭＳ Ｐゴシック" panose="020B0600070205080204" pitchFamily="34" charset="-128"/>
              <a:cs typeface="+mn-cs"/>
            </a:endParaRPr>
          </a:p>
          <a:p>
            <a:pPr marL="469900" marR="0" lvl="0" indent="-469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66"/>
              </a:buClr>
              <a:buSzTx/>
              <a:buFont typeface="Wingdings" charset="2"/>
              <a:buNone/>
              <a:tabLst/>
              <a:defRPr/>
            </a:pP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charset="0"/>
              <a:ea typeface="ＭＳ Ｐゴシック" panose="020B0600070205080204" pitchFamily="34" charset="-128"/>
              <a:cs typeface="+mn-cs"/>
            </a:endParaRPr>
          </a:p>
          <a:p>
            <a:pPr marL="469900" marR="0" lvl="0" indent="-469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66"/>
              </a:buClr>
              <a:buSzTx/>
              <a:buFont typeface="Wingdings" charset="2"/>
              <a:buNone/>
              <a:tabLst/>
              <a:defRPr/>
            </a:pP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03429" name="Rectangle 4"/>
          <p:cNvSpPr>
            <a:spLocks noGrp="1" noChangeArrowheads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en-US" sz="3200" dirty="0"/>
              <a:t>FSM Example 1: Divide the Clock Frequency by 3 </a:t>
            </a:r>
          </a:p>
        </p:txBody>
      </p:sp>
      <p:sp>
        <p:nvSpPr>
          <p:cNvPr id="9" name="Slide Number Placeholder 3">
            <a:extLst>
              <a:ext uri="{FF2B5EF4-FFF2-40B4-BE49-F238E27FC236}">
                <a16:creationId xmlns:a16="http://schemas.microsoft.com/office/drawing/2014/main" id="{84422043-33A4-4669-AEE7-D414F72E737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4A640EF-F0E2-4E49-9455-7E266BCEBB78}" type="slidenum">
              <a:rPr kumimoji="0" lang="en-US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101</a:t>
            </a:fld>
            <a:endParaRPr kumimoji="0" lang="en-US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6850" y="1371600"/>
            <a:ext cx="5905500" cy="11557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7600" y="3758609"/>
            <a:ext cx="6604000" cy="2336800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971632" y="2743200"/>
            <a:ext cx="720073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charset="0"/>
                <a:ea typeface="Calibri" charset="0"/>
                <a:cs typeface="Calibri" charset="0"/>
              </a:rPr>
              <a:t>The output </a:t>
            </a:r>
            <a:r>
              <a:rPr kumimoji="0" lang="en-US" sz="20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charset="0"/>
                <a:ea typeface="Calibri" charset="0"/>
                <a:cs typeface="Calibri" charset="0"/>
              </a:rPr>
              <a:t>Y 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charset="0"/>
                <a:ea typeface="Calibri" charset="0"/>
                <a:cs typeface="Calibri" charset="0"/>
              </a:rPr>
              <a:t>is HIGH for 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charset="0"/>
                <a:ea typeface="Calibri" charset="0"/>
                <a:cs typeface="Calibri" charset="0"/>
              </a:rPr>
              <a:t>one clock cycle out of every </a:t>
            </a:r>
            <a:r>
              <a:rPr kumimoji="0" lang="en-US" sz="2000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charset="0"/>
                <a:ea typeface="Calibri" charset="0"/>
                <a:cs typeface="Calibri" charset="0"/>
              </a:rPr>
              <a:t>3</a:t>
            </a:r>
            <a:r>
              <a:rPr kumimoji="0" lang="en-US" sz="20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charset="0"/>
                <a:ea typeface="Calibri" charset="0"/>
                <a:cs typeface="Calibri" charset="0"/>
              </a:rPr>
              <a:t>. 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charset="0"/>
                <a:ea typeface="Calibri" charset="0"/>
                <a:cs typeface="Calibri" charset="0"/>
              </a:rPr>
              <a:t>In other words, the output 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charset="0"/>
                <a:ea typeface="Calibri" charset="0"/>
                <a:cs typeface="Calibri" charset="0"/>
              </a:rPr>
              <a:t>divides the frequency of the clock by </a:t>
            </a:r>
            <a:r>
              <a:rPr kumimoji="0" lang="en-US" sz="2000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charset="0"/>
                <a:ea typeface="Calibri" charset="0"/>
                <a:cs typeface="Calibri" charset="0"/>
              </a:rPr>
              <a:t>3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charset="0"/>
                <a:ea typeface="Calibri" charset="0"/>
                <a:cs typeface="Calibri" charset="0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125946357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E3FCFE49-F7D8-9F40-A47B-CD8F660E719E}" type="slidenum">
              <a:rPr kumimoji="0" 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102</a:t>
            </a:fld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EB2D6FC9-57B4-41E5-A1DF-2299A8E09E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 sz="3600" dirty="0"/>
              <a:t>Implementing FSM Example 1: Definitions</a:t>
            </a:r>
            <a:endParaRPr lang="en-US" sz="3900" dirty="0"/>
          </a:p>
        </p:txBody>
      </p:sp>
      <p:sp>
        <p:nvSpPr>
          <p:cNvPr id="5" name="Content Placeholder 1">
            <a:extLst>
              <a:ext uri="{FF2B5EF4-FFF2-40B4-BE49-F238E27FC236}">
                <a16:creationId xmlns:a16="http://schemas.microsoft.com/office/drawing/2014/main" id="{88B9EB6A-FF16-42B0-B521-2D26EC84F30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5787" y="1143000"/>
            <a:ext cx="7896225" cy="3124200"/>
          </a:xfrm>
          <a:solidFill>
            <a:srgbClr val="F6F5BD"/>
          </a:solidFill>
          <a:ln>
            <a:solidFill>
              <a:schemeClr val="tx1"/>
            </a:solidFill>
          </a:ln>
        </p:spPr>
        <p:txBody>
          <a:bodyPr/>
          <a:lstStyle/>
          <a:p>
            <a:pPr>
              <a:buFont typeface="Wingdings" charset="2"/>
              <a:buNone/>
            </a:pPr>
            <a:r>
              <a:rPr lang="en-US" sz="1800" b="1" dirty="0">
                <a:latin typeface="Consolas" pitchFamily="49" charset="0"/>
              </a:rPr>
              <a:t>module </a:t>
            </a:r>
            <a:r>
              <a:rPr lang="en-US" sz="1800" dirty="0">
                <a:latin typeface="Consolas" pitchFamily="49" charset="0"/>
              </a:rPr>
              <a:t>divideby3FSM (</a:t>
            </a:r>
            <a:r>
              <a:rPr lang="en-US" sz="1800" b="1" dirty="0">
                <a:latin typeface="Consolas" pitchFamily="49" charset="0"/>
              </a:rPr>
              <a:t>input</a:t>
            </a:r>
            <a:r>
              <a:rPr lang="en-US" sz="1800" dirty="0">
                <a:latin typeface="Consolas" pitchFamily="49" charset="0"/>
              </a:rPr>
              <a:t> </a:t>
            </a:r>
            <a:r>
              <a:rPr lang="en-US" sz="1800" dirty="0" err="1">
                <a:latin typeface="Consolas" pitchFamily="49" charset="0"/>
              </a:rPr>
              <a:t>clk</a:t>
            </a:r>
            <a:r>
              <a:rPr lang="en-US" sz="1800" dirty="0">
                <a:latin typeface="Consolas" pitchFamily="49" charset="0"/>
              </a:rPr>
              <a:t>, </a:t>
            </a:r>
          </a:p>
          <a:p>
            <a:pPr>
              <a:buFont typeface="Wingdings" charset="2"/>
              <a:buNone/>
            </a:pPr>
            <a:r>
              <a:rPr lang="en-US" sz="1800" b="1" dirty="0">
                <a:latin typeface="Consolas" pitchFamily="49" charset="0"/>
              </a:rPr>
              <a:t>                     input</a:t>
            </a:r>
            <a:r>
              <a:rPr lang="en-US" sz="1800" dirty="0">
                <a:latin typeface="Consolas" pitchFamily="49" charset="0"/>
              </a:rPr>
              <a:t> reset, </a:t>
            </a:r>
          </a:p>
          <a:p>
            <a:pPr>
              <a:buFont typeface="Wingdings" charset="2"/>
              <a:buNone/>
            </a:pPr>
            <a:r>
              <a:rPr lang="en-US" sz="1800" b="1" dirty="0">
                <a:latin typeface="Consolas" pitchFamily="49" charset="0"/>
              </a:rPr>
              <a:t>                     output</a:t>
            </a:r>
            <a:r>
              <a:rPr lang="en-US" sz="1800" dirty="0">
                <a:latin typeface="Consolas" pitchFamily="49" charset="0"/>
              </a:rPr>
              <a:t> q);</a:t>
            </a:r>
          </a:p>
          <a:p>
            <a:pPr>
              <a:buFont typeface="Wingdings" charset="2"/>
              <a:buNone/>
            </a:pPr>
            <a:endParaRPr lang="en-US" sz="1800" dirty="0">
              <a:latin typeface="Consolas" pitchFamily="49" charset="0"/>
            </a:endParaRPr>
          </a:p>
          <a:p>
            <a:pPr>
              <a:buFont typeface="Wingdings" charset="2"/>
              <a:buNone/>
            </a:pPr>
            <a:r>
              <a:rPr lang="en-US" sz="1800" dirty="0">
                <a:latin typeface="Consolas" pitchFamily="49" charset="0"/>
              </a:rPr>
              <a:t>   </a:t>
            </a:r>
            <a:r>
              <a:rPr lang="en-US" sz="1800" b="1" dirty="0" err="1">
                <a:latin typeface="Consolas" pitchFamily="49" charset="0"/>
              </a:rPr>
              <a:t>reg</a:t>
            </a:r>
            <a:r>
              <a:rPr lang="en-US" sz="1800" dirty="0">
                <a:latin typeface="Consolas" pitchFamily="49" charset="0"/>
              </a:rPr>
              <a:t>  [1:0] state, </a:t>
            </a:r>
            <a:r>
              <a:rPr lang="en-US" sz="1800" dirty="0" err="1">
                <a:latin typeface="Consolas" pitchFamily="49" charset="0"/>
              </a:rPr>
              <a:t>nextstate</a:t>
            </a:r>
            <a:r>
              <a:rPr lang="en-US" sz="1800" dirty="0">
                <a:latin typeface="Consolas" pitchFamily="49" charset="0"/>
              </a:rPr>
              <a:t>;</a:t>
            </a:r>
          </a:p>
          <a:p>
            <a:pPr>
              <a:buFont typeface="Wingdings" charset="2"/>
              <a:buNone/>
            </a:pPr>
            <a:r>
              <a:rPr lang="en-US" sz="1800" dirty="0">
                <a:latin typeface="Consolas" pitchFamily="49" charset="0"/>
              </a:rPr>
              <a:t>   </a:t>
            </a:r>
          </a:p>
          <a:p>
            <a:pPr>
              <a:buFont typeface="Wingdings" charset="2"/>
              <a:buNone/>
            </a:pPr>
            <a:r>
              <a:rPr lang="en-US" sz="1800" dirty="0">
                <a:latin typeface="Consolas" pitchFamily="49" charset="0"/>
              </a:rPr>
              <a:t>   </a:t>
            </a:r>
            <a:r>
              <a:rPr lang="en-US" sz="1800" b="1" dirty="0">
                <a:latin typeface="Consolas" pitchFamily="49" charset="0"/>
              </a:rPr>
              <a:t>parameter</a:t>
            </a:r>
            <a:r>
              <a:rPr lang="en-US" sz="1800" dirty="0">
                <a:latin typeface="Consolas" pitchFamily="49" charset="0"/>
              </a:rPr>
              <a:t> S0 = 2'b00;</a:t>
            </a:r>
          </a:p>
          <a:p>
            <a:pPr>
              <a:buFont typeface="Wingdings" charset="2"/>
              <a:buNone/>
            </a:pPr>
            <a:r>
              <a:rPr lang="en-US" sz="1800" dirty="0">
                <a:latin typeface="Consolas" pitchFamily="49" charset="0"/>
              </a:rPr>
              <a:t>   </a:t>
            </a:r>
            <a:r>
              <a:rPr lang="en-US" sz="1800" b="1" dirty="0">
                <a:latin typeface="Consolas" pitchFamily="49" charset="0"/>
              </a:rPr>
              <a:t>parameter </a:t>
            </a:r>
            <a:r>
              <a:rPr lang="en-US" sz="1800" dirty="0">
                <a:latin typeface="Consolas" pitchFamily="49" charset="0"/>
              </a:rPr>
              <a:t>S1 = 2'b01;</a:t>
            </a:r>
          </a:p>
          <a:p>
            <a:pPr>
              <a:buFont typeface="Wingdings" charset="2"/>
              <a:buNone/>
            </a:pPr>
            <a:r>
              <a:rPr lang="en-US" sz="1800" dirty="0">
                <a:latin typeface="Consolas" pitchFamily="49" charset="0"/>
              </a:rPr>
              <a:t>   </a:t>
            </a:r>
            <a:r>
              <a:rPr lang="en-US" sz="1800" b="1" dirty="0">
                <a:latin typeface="Consolas" pitchFamily="49" charset="0"/>
              </a:rPr>
              <a:t>parameter </a:t>
            </a:r>
            <a:r>
              <a:rPr lang="en-US" sz="1800" dirty="0">
                <a:latin typeface="Consolas" pitchFamily="49" charset="0"/>
              </a:rPr>
              <a:t>S2 = 2'b10;</a:t>
            </a:r>
          </a:p>
          <a:p>
            <a:pPr>
              <a:buFont typeface="Wingdings" charset="2"/>
              <a:buNone/>
            </a:pPr>
            <a:r>
              <a:rPr lang="en-US" sz="1200" dirty="0">
                <a:latin typeface="Consolas" pitchFamily="49" charset="0"/>
              </a:rPr>
              <a:t>   </a:t>
            </a:r>
          </a:p>
        </p:txBody>
      </p:sp>
      <p:sp>
        <p:nvSpPr>
          <p:cNvPr id="6" name="Content Placeholder 4">
            <a:extLst>
              <a:ext uri="{FF2B5EF4-FFF2-40B4-BE49-F238E27FC236}">
                <a16:creationId xmlns:a16="http://schemas.microsoft.com/office/drawing/2014/main" id="{D0839500-078E-4D1C-9FA3-1DB1E793CC8E}"/>
              </a:ext>
            </a:extLst>
          </p:cNvPr>
          <p:cNvSpPr txBox="1">
            <a:spLocks/>
          </p:cNvSpPr>
          <p:nvPr/>
        </p:nvSpPr>
        <p:spPr bwMode="auto">
          <a:xfrm>
            <a:off x="533400" y="4610100"/>
            <a:ext cx="8610600" cy="148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669925" indent="-3254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2pPr>
            <a:lvl3pPr marL="1022350" indent="-3508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3pPr>
            <a:lvl4pPr marL="1339850" indent="-3159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4pPr>
            <a:lvl5pPr marL="1681163" indent="-33972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5pPr>
            <a:lvl6pPr marL="21383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6pPr>
            <a:lvl7pPr marL="25955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7pPr>
            <a:lvl8pPr marL="30527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8pPr>
            <a:lvl9pPr marL="35099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anose="05000000000000000000" pitchFamily="2" charset="2"/>
              <a:buChar char="n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charset="0"/>
              </a:rPr>
              <a:t>We define 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Consolas" pitchFamily="49" charset="0"/>
                <a:ea typeface="ＭＳ Ｐゴシック" charset="0"/>
                <a:cs typeface="Consolas" pitchFamily="49" charset="0"/>
              </a:rPr>
              <a:t>state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charset="0"/>
              </a:rPr>
              <a:t> and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Consolas" pitchFamily="49" charset="0"/>
                <a:ea typeface="ＭＳ Ｐゴシック" charset="0"/>
                <a:cs typeface="Consolas" pitchFamily="49" charset="0"/>
              </a:rPr>
              <a:t>nextstate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charset="0"/>
              </a:rPr>
              <a:t> as 2-bit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0"/>
                <a:cs typeface="Consolas" pitchFamily="49" charset="0"/>
              </a:rPr>
              <a:t>reg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ＭＳ Ｐゴシック" charset="0"/>
              <a:cs typeface="Consolas" pitchFamily="49" charset="0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anose="05000000000000000000" pitchFamily="2" charset="2"/>
              <a:buChar char="n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charset="0"/>
              </a:rPr>
              <a:t>The parameter descriptions are 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Tahoma"/>
                <a:ea typeface="ＭＳ Ｐゴシック" charset="0"/>
              </a:rPr>
              <a:t>optional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charset="0"/>
              </a:rPr>
              <a:t>, it makes reading easier</a:t>
            </a:r>
          </a:p>
        </p:txBody>
      </p:sp>
    </p:spTree>
    <p:extLst>
      <p:ext uri="{BB962C8B-B14F-4D97-AF65-F5344CB8AC3E}">
        <p14:creationId xmlns:p14="http://schemas.microsoft.com/office/powerpoint/2010/main" val="213217828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E3FCFE49-F7D8-9F40-A47B-CD8F660E719E}" type="slidenum">
              <a:rPr kumimoji="0" 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103</a:t>
            </a:fld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EB2D6FC9-57B4-41E5-A1DF-2299A8E09E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 sz="3600" dirty="0"/>
              <a:t>Implementing FSM Example 1: State Register</a:t>
            </a:r>
            <a:endParaRPr lang="en-US" sz="3900" dirty="0"/>
          </a:p>
        </p:txBody>
      </p:sp>
      <p:sp>
        <p:nvSpPr>
          <p:cNvPr id="5" name="Content Placeholder 1">
            <a:extLst>
              <a:ext uri="{FF2B5EF4-FFF2-40B4-BE49-F238E27FC236}">
                <a16:creationId xmlns:a16="http://schemas.microsoft.com/office/drawing/2014/main" id="{88B9EB6A-FF16-42B0-B521-2D26EC84F30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5787" y="2952750"/>
            <a:ext cx="7896225" cy="1485900"/>
          </a:xfrm>
          <a:solidFill>
            <a:srgbClr val="F6F5BD"/>
          </a:solidFill>
          <a:ln>
            <a:solidFill>
              <a:schemeClr val="tx1"/>
            </a:solidFill>
          </a:ln>
        </p:spPr>
        <p:txBody>
          <a:bodyPr/>
          <a:lstStyle/>
          <a:p>
            <a:pPr>
              <a:buFont typeface="Wingdings" charset="2"/>
              <a:buNone/>
            </a:pPr>
            <a:r>
              <a:rPr lang="en-US" sz="1800" dirty="0">
                <a:solidFill>
                  <a:schemeClr val="accent2"/>
                </a:solidFill>
                <a:latin typeface="Consolas" pitchFamily="49" charset="0"/>
              </a:rPr>
              <a:t>// state register</a:t>
            </a:r>
          </a:p>
          <a:p>
            <a:pPr>
              <a:buFont typeface="Wingdings" charset="2"/>
              <a:buNone/>
            </a:pPr>
            <a:r>
              <a:rPr lang="en-US" sz="1800" dirty="0">
                <a:latin typeface="Consolas" pitchFamily="49" charset="0"/>
              </a:rPr>
              <a:t>   </a:t>
            </a:r>
            <a:r>
              <a:rPr lang="en-US" sz="1800" b="1" dirty="0">
                <a:latin typeface="Consolas" pitchFamily="49" charset="0"/>
              </a:rPr>
              <a:t>always </a:t>
            </a:r>
            <a:r>
              <a:rPr lang="en-US" sz="1800" dirty="0">
                <a:latin typeface="Consolas" pitchFamily="49" charset="0"/>
              </a:rPr>
              <a:t>@ (</a:t>
            </a:r>
            <a:r>
              <a:rPr lang="en-US" sz="1800" b="1" dirty="0" err="1">
                <a:latin typeface="Consolas" pitchFamily="49" charset="0"/>
              </a:rPr>
              <a:t>posedge</a:t>
            </a:r>
            <a:r>
              <a:rPr lang="en-US" sz="1800" b="1" dirty="0">
                <a:latin typeface="Consolas" pitchFamily="49" charset="0"/>
              </a:rPr>
              <a:t> </a:t>
            </a:r>
            <a:r>
              <a:rPr lang="en-US" sz="1800" dirty="0" err="1">
                <a:latin typeface="Consolas" pitchFamily="49" charset="0"/>
              </a:rPr>
              <a:t>clk</a:t>
            </a:r>
            <a:r>
              <a:rPr lang="en-US" sz="1800" dirty="0">
                <a:latin typeface="Consolas" pitchFamily="49" charset="0"/>
              </a:rPr>
              <a:t>, </a:t>
            </a:r>
            <a:r>
              <a:rPr lang="en-US" sz="1800" b="1" dirty="0" err="1">
                <a:latin typeface="Consolas" pitchFamily="49" charset="0"/>
              </a:rPr>
              <a:t>posedge</a:t>
            </a:r>
            <a:r>
              <a:rPr lang="en-US" sz="1800" b="1" dirty="0">
                <a:latin typeface="Consolas" pitchFamily="49" charset="0"/>
              </a:rPr>
              <a:t> </a:t>
            </a:r>
            <a:r>
              <a:rPr lang="en-US" sz="1800" dirty="0">
                <a:latin typeface="Consolas" pitchFamily="49" charset="0"/>
              </a:rPr>
              <a:t>reset)</a:t>
            </a:r>
          </a:p>
          <a:p>
            <a:pPr>
              <a:buFont typeface="Wingdings" charset="2"/>
              <a:buNone/>
            </a:pPr>
            <a:r>
              <a:rPr lang="en-US" sz="1800" dirty="0">
                <a:latin typeface="Consolas" pitchFamily="49" charset="0"/>
              </a:rPr>
              <a:t>      </a:t>
            </a:r>
            <a:r>
              <a:rPr lang="en-US" sz="1800" b="1" dirty="0">
                <a:latin typeface="Consolas" pitchFamily="49" charset="0"/>
              </a:rPr>
              <a:t>if </a:t>
            </a:r>
            <a:r>
              <a:rPr lang="en-US" sz="1800" dirty="0">
                <a:latin typeface="Consolas" pitchFamily="49" charset="0"/>
              </a:rPr>
              <a:t>(reset) state &lt;= S0;</a:t>
            </a:r>
          </a:p>
          <a:p>
            <a:pPr>
              <a:buFont typeface="Wingdings" charset="2"/>
              <a:buNone/>
            </a:pPr>
            <a:r>
              <a:rPr lang="en-US" sz="1800" dirty="0">
                <a:latin typeface="Consolas" pitchFamily="49" charset="0"/>
              </a:rPr>
              <a:t>      </a:t>
            </a:r>
            <a:r>
              <a:rPr lang="en-US" sz="1800" b="1" dirty="0">
                <a:latin typeface="Consolas" pitchFamily="49" charset="0"/>
              </a:rPr>
              <a:t>else       </a:t>
            </a:r>
            <a:r>
              <a:rPr lang="en-US" sz="1800" dirty="0">
                <a:latin typeface="Consolas" pitchFamily="49" charset="0"/>
              </a:rPr>
              <a:t>state &lt;= </a:t>
            </a:r>
            <a:r>
              <a:rPr lang="en-US" sz="1800" dirty="0" err="1">
                <a:latin typeface="Consolas" pitchFamily="49" charset="0"/>
              </a:rPr>
              <a:t>nextstate</a:t>
            </a:r>
            <a:r>
              <a:rPr lang="en-US" sz="1800" dirty="0">
                <a:latin typeface="Consolas" pitchFamily="49" charset="0"/>
              </a:rPr>
              <a:t>;</a:t>
            </a:r>
          </a:p>
        </p:txBody>
      </p:sp>
      <p:sp>
        <p:nvSpPr>
          <p:cNvPr id="6" name="Content Placeholder 4">
            <a:extLst>
              <a:ext uri="{FF2B5EF4-FFF2-40B4-BE49-F238E27FC236}">
                <a16:creationId xmlns:a16="http://schemas.microsoft.com/office/drawing/2014/main" id="{D0839500-078E-4D1C-9FA3-1DB1E793CC8E}"/>
              </a:ext>
            </a:extLst>
          </p:cNvPr>
          <p:cNvSpPr txBox="1">
            <a:spLocks/>
          </p:cNvSpPr>
          <p:nvPr/>
        </p:nvSpPr>
        <p:spPr bwMode="auto">
          <a:xfrm>
            <a:off x="502298" y="4686300"/>
            <a:ext cx="8610600" cy="148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669925" indent="-3254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2pPr>
            <a:lvl3pPr marL="1022350" indent="-3508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3pPr>
            <a:lvl4pPr marL="1339850" indent="-3159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4pPr>
            <a:lvl5pPr marL="1681163" indent="-33972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5pPr>
            <a:lvl6pPr marL="21383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6pPr>
            <a:lvl7pPr marL="25955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7pPr>
            <a:lvl8pPr marL="30527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8pPr>
            <a:lvl9pPr marL="35099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anose="05000000000000000000" pitchFamily="2" charset="2"/>
              <a:buChar char="n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charset="0"/>
              </a:rPr>
              <a:t>This part defines the 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Tahoma"/>
                <a:ea typeface="ＭＳ Ｐゴシック" charset="0"/>
              </a:rPr>
              <a:t>state register 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charset="0"/>
              </a:rPr>
              <a:t>(memorizing process)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anose="05000000000000000000" pitchFamily="2" charset="2"/>
              <a:buChar char="n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charset="0"/>
              </a:rPr>
              <a:t>Sensitive to only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Tahoma"/>
                <a:ea typeface="ＭＳ Ｐゴシック" charset="0"/>
              </a:rPr>
              <a:t>clk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charset="0"/>
              </a:rPr>
              <a:t>, 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Tahoma"/>
                <a:ea typeface="ＭＳ Ｐゴシック" charset="0"/>
              </a:rPr>
              <a:t>reset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anose="05000000000000000000" pitchFamily="2" charset="2"/>
              <a:buChar char="n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charset="0"/>
              </a:rPr>
              <a:t>In this example, 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Tahoma"/>
                <a:ea typeface="ＭＳ Ｐゴシック" charset="0"/>
              </a:rPr>
              <a:t>reset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charset="0"/>
              </a:rPr>
              <a:t> is active when it is ‘1’ (active-high)</a:t>
            </a:r>
          </a:p>
        </p:txBody>
      </p:sp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066FCAE7-05DB-4AE6-9DC7-0D6FA577E07E}"/>
              </a:ext>
            </a:extLst>
          </p:cNvPr>
          <p:cNvGraphicFramePr>
            <a:graphicFrameLocks noGrp="1" noChangeAspect="1"/>
          </p:cNvGraphicFramePr>
          <p:nvPr>
            <p:custDataLst>
              <p:tags r:id="rId2"/>
            </p:custDataLst>
            <p:extLst/>
          </p:nvPr>
        </p:nvGraphicFramePr>
        <p:xfrm>
          <a:off x="1117246" y="1091905"/>
          <a:ext cx="2971800" cy="1558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8127" name="VISIO" r:id="rId4" imgW="1485328" imgH="780064" progId="Visio.Drawing.6">
                  <p:embed/>
                </p:oleObj>
              </mc:Choice>
              <mc:Fallback>
                <p:oleObj name="VISIO" r:id="rId4" imgW="1485328" imgH="780064" progId="Visio.Drawing.6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066FCAE7-05DB-4AE6-9DC7-0D6FA577E07E}"/>
                          </a:ext>
                        </a:extLst>
                      </p:cNvPr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17246" y="1091905"/>
                        <a:ext cx="2971800" cy="15589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 xmlns="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xmlns="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8" name="Picture 7">
            <a:extLst>
              <a:ext uri="{FF2B5EF4-FFF2-40B4-BE49-F238E27FC236}">
                <a16:creationId xmlns:a16="http://schemas.microsoft.com/office/drawing/2014/main" id="{35D1BFCD-AE90-45F2-9F91-DA12C64E46C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7200" y="1365250"/>
            <a:ext cx="3443895" cy="12186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654205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E3FCFE49-F7D8-9F40-A47B-CD8F660E719E}" type="slidenum">
              <a:rPr kumimoji="0" 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104</a:t>
            </a:fld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EB2D6FC9-57B4-41E5-A1DF-2299A8E09E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 sz="3400" dirty="0"/>
              <a:t>Implementing FSM Example 1: Next State Logic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5D1BFCD-AE90-45F2-9F91-DA12C64E46C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4400" y="1410767"/>
            <a:ext cx="3443895" cy="1218609"/>
          </a:xfrm>
          <a:prstGeom prst="rect">
            <a:avLst/>
          </a:prstGeom>
        </p:spPr>
      </p:pic>
      <p:sp>
        <p:nvSpPr>
          <p:cNvPr id="6" name="Content Placeholder 1">
            <a:extLst>
              <a:ext uri="{FF2B5EF4-FFF2-40B4-BE49-F238E27FC236}">
                <a16:creationId xmlns:a16="http://schemas.microsoft.com/office/drawing/2014/main" id="{1AE4205A-E6CA-4BA1-880E-42ED8D72884C}"/>
              </a:ext>
            </a:extLst>
          </p:cNvPr>
          <p:cNvSpPr txBox="1">
            <a:spLocks/>
          </p:cNvSpPr>
          <p:nvPr/>
        </p:nvSpPr>
        <p:spPr bwMode="auto">
          <a:xfrm>
            <a:off x="623887" y="3117273"/>
            <a:ext cx="7896225" cy="2743200"/>
          </a:xfrm>
          <a:prstGeom prst="rect">
            <a:avLst/>
          </a:prstGeom>
          <a:solidFill>
            <a:srgbClr val="F6F5BD"/>
          </a:solidFill>
          <a:ln>
            <a:solidFill>
              <a:schemeClr val="tx1"/>
            </a:solidFill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669925" indent="-3254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2pPr>
            <a:lvl3pPr marL="1022350" indent="-3508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3pPr>
            <a:lvl4pPr marL="1339850" indent="-3159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4pPr>
            <a:lvl5pPr marL="1681163" indent="-33972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5pPr>
            <a:lvl6pPr marL="21383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6pPr>
            <a:lvl7pPr marL="25955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7pPr>
            <a:lvl8pPr marL="30527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8pPr>
            <a:lvl9pPr marL="35099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charset="2"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A6A6A6"/>
                </a:solidFill>
                <a:effectLst/>
                <a:uLnTx/>
                <a:uFillTx/>
                <a:latin typeface="Consolas" pitchFamily="49" charset="0"/>
                <a:ea typeface="ＭＳ Ｐゴシック" charset="0"/>
              </a:rPr>
              <a:t> </a:t>
            </a: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3B812F"/>
                </a:solidFill>
                <a:effectLst/>
                <a:uLnTx/>
                <a:uFillTx/>
                <a:latin typeface="Consolas" pitchFamily="49" charset="0"/>
                <a:ea typeface="ＭＳ Ｐゴシック" charset="0"/>
              </a:rPr>
              <a:t>// next state logic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charset="2"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0"/>
              </a:rPr>
              <a:t>   </a:t>
            </a:r>
            <a:r>
              <a:rPr kumimoji="0" 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0"/>
              </a:rPr>
              <a:t>always </a:t>
            </a: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0"/>
              </a:rPr>
              <a:t>@ (*)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charset="2"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0"/>
              </a:rPr>
              <a:t>      </a:t>
            </a:r>
            <a:r>
              <a:rPr kumimoji="0" 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0"/>
              </a:rPr>
              <a:t>case </a:t>
            </a: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0"/>
              </a:rPr>
              <a:t>(state)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charset="2"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0"/>
              </a:rPr>
              <a:t>         S0:      </a:t>
            </a:r>
            <a:r>
              <a:rPr kumimoji="0" lang="en-US" sz="18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0"/>
              </a:rPr>
              <a:t>nextstate</a:t>
            </a: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0"/>
              </a:rPr>
              <a:t> = S1;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charset="2"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0"/>
              </a:rPr>
              <a:t>         S1:      </a:t>
            </a:r>
            <a:r>
              <a:rPr kumimoji="0" lang="en-US" sz="18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0"/>
              </a:rPr>
              <a:t>nextstate</a:t>
            </a: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0"/>
              </a:rPr>
              <a:t> = S2;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charset="2"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0"/>
              </a:rPr>
              <a:t>         S2:      </a:t>
            </a:r>
            <a:r>
              <a:rPr kumimoji="0" lang="en-US" sz="18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0"/>
              </a:rPr>
              <a:t>nextstate</a:t>
            </a: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0"/>
              </a:rPr>
              <a:t> = S0;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charset="2"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0"/>
              </a:rPr>
              <a:t>         </a:t>
            </a:r>
            <a:r>
              <a:rPr kumimoji="0" 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0"/>
              </a:rPr>
              <a:t>default</a:t>
            </a: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0"/>
              </a:rPr>
              <a:t>: </a:t>
            </a:r>
            <a:r>
              <a:rPr kumimoji="0" lang="en-US" sz="18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0"/>
              </a:rPr>
              <a:t>nextstate</a:t>
            </a: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0"/>
              </a:rPr>
              <a:t> = S0;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charset="2"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0"/>
              </a:rPr>
              <a:t>      </a:t>
            </a:r>
            <a:r>
              <a:rPr kumimoji="0" lang="en-US" sz="18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0"/>
              </a:rPr>
              <a:t>endcase</a:t>
            </a:r>
            <a:endParaRPr kumimoji="0" lang="en-US" sz="18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ＭＳ Ｐゴシック" charset="0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33A91821-7E76-49BD-A916-A79694DED99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36422"/>
          <a:stretch/>
        </p:blipFill>
        <p:spPr>
          <a:xfrm>
            <a:off x="574969" y="1255803"/>
            <a:ext cx="3816640" cy="13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824673"/>
      </p:ext>
    </p:extLst>
  </p:cSld>
  <p:clrMapOvr>
    <a:masterClrMapping/>
  </p:clrMapOvr>
  <p:transition/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E3FCFE49-F7D8-9F40-A47B-CD8F660E719E}" type="slidenum">
              <a:rPr kumimoji="0" 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105</a:t>
            </a:fld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EB2D6FC9-57B4-41E5-A1DF-2299A8E09E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 sz="3400" dirty="0"/>
              <a:t>Implementing FSM Example 1: Output Logic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5D1BFCD-AE90-45F2-9F91-DA12C64E46C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2833" y="3048295"/>
            <a:ext cx="3443895" cy="1218609"/>
          </a:xfrm>
          <a:prstGeom prst="rect">
            <a:avLst/>
          </a:prstGeom>
        </p:spPr>
      </p:pic>
      <p:sp>
        <p:nvSpPr>
          <p:cNvPr id="6" name="Content Placeholder 1">
            <a:extLst>
              <a:ext uri="{FF2B5EF4-FFF2-40B4-BE49-F238E27FC236}">
                <a16:creationId xmlns:a16="http://schemas.microsoft.com/office/drawing/2014/main" id="{1AE4205A-E6CA-4BA1-880E-42ED8D72884C}"/>
              </a:ext>
            </a:extLst>
          </p:cNvPr>
          <p:cNvSpPr txBox="1">
            <a:spLocks/>
          </p:cNvSpPr>
          <p:nvPr/>
        </p:nvSpPr>
        <p:spPr bwMode="auto">
          <a:xfrm>
            <a:off x="623887" y="4395342"/>
            <a:ext cx="7896225" cy="768927"/>
          </a:xfrm>
          <a:prstGeom prst="rect">
            <a:avLst/>
          </a:prstGeom>
          <a:solidFill>
            <a:srgbClr val="F6F5BD"/>
          </a:solidFill>
          <a:ln>
            <a:solidFill>
              <a:schemeClr val="tx1"/>
            </a:solidFill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669925" indent="-3254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2pPr>
            <a:lvl3pPr marL="1022350" indent="-3508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3pPr>
            <a:lvl4pPr marL="1339850" indent="-3159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4pPr>
            <a:lvl5pPr marL="1681163" indent="-33972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5pPr>
            <a:lvl6pPr marL="21383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6pPr>
            <a:lvl7pPr marL="25955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7pPr>
            <a:lvl8pPr marL="30527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8pPr>
            <a:lvl9pPr marL="35099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charset="2"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3B812F"/>
                </a:solidFill>
                <a:effectLst/>
                <a:uLnTx/>
                <a:uFillTx/>
                <a:latin typeface="Consolas" pitchFamily="49" charset="0"/>
                <a:ea typeface="ＭＳ Ｐゴシック" charset="0"/>
              </a:rPr>
              <a:t>// output logic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charset="2"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0"/>
              </a:rPr>
              <a:t>   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0"/>
              </a:rPr>
              <a:t>assign 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0"/>
              </a:rPr>
              <a:t>q = (state == S0);</a:t>
            </a:r>
          </a:p>
        </p:txBody>
      </p:sp>
      <p:sp>
        <p:nvSpPr>
          <p:cNvPr id="7" name="Content Placeholder 4">
            <a:extLst>
              <a:ext uri="{FF2B5EF4-FFF2-40B4-BE49-F238E27FC236}">
                <a16:creationId xmlns:a16="http://schemas.microsoft.com/office/drawing/2014/main" id="{7B9C09C8-366E-44EB-8A2D-EFD13C49CF2C}"/>
              </a:ext>
            </a:extLst>
          </p:cNvPr>
          <p:cNvSpPr txBox="1">
            <a:spLocks/>
          </p:cNvSpPr>
          <p:nvPr/>
        </p:nvSpPr>
        <p:spPr bwMode="auto">
          <a:xfrm>
            <a:off x="419100" y="5524500"/>
            <a:ext cx="8610600" cy="148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669925" indent="-3254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2pPr>
            <a:lvl3pPr marL="1022350" indent="-3508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3pPr>
            <a:lvl4pPr marL="1339850" indent="-3159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4pPr>
            <a:lvl5pPr marL="1681163" indent="-33972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5pPr>
            <a:lvl6pPr marL="21383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6pPr>
            <a:lvl7pPr marL="25955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7pPr>
            <a:lvl8pPr marL="30527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8pPr>
            <a:lvl9pPr marL="35099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anose="05000000000000000000" pitchFamily="2" charset="2"/>
              <a:buChar char="n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charset="0"/>
              </a:rPr>
              <a:t>In this example, output depends only on state</a:t>
            </a:r>
          </a:p>
          <a:p>
            <a:pPr marL="669925" marR="0" lvl="1" indent="-325438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3B812F"/>
              </a:buClr>
              <a:buSzPct val="60000"/>
              <a:buFont typeface="Wingdings" panose="05000000000000000000" pitchFamily="2" charset="2"/>
              <a:buChar char="q"/>
              <a:tabLst/>
              <a:defRPr/>
            </a:pPr>
            <a:r>
              <a:rPr kumimoji="0" lang="en-US" sz="2200" b="1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Tahoma"/>
                <a:ea typeface="ＭＳ Ｐゴシック" pitchFamily="-106" charset="-128"/>
                <a:cs typeface="+mn-cs"/>
              </a:rPr>
              <a:t>Moore type FSM</a:t>
            </a:r>
            <a:endParaRPr kumimoji="0" lang="en-US" sz="2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ＭＳ Ｐゴシック" pitchFamily="-106" charset="-128"/>
              <a:cs typeface="+mn-cs"/>
            </a:endParaRPr>
          </a:p>
        </p:txBody>
      </p:sp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E42FA6CF-7D9F-4B04-9393-06F0CA5D7085}"/>
              </a:ext>
            </a:extLst>
          </p:cNvPr>
          <p:cNvGraphicFramePr>
            <a:graphicFrameLocks noGrp="1" noChangeAspect="1"/>
          </p:cNvGraphicFramePr>
          <p:nvPr>
            <p:custDataLst>
              <p:tags r:id="rId2"/>
            </p:custDataLst>
            <p:extLst/>
          </p:nvPr>
        </p:nvGraphicFramePr>
        <p:xfrm>
          <a:off x="407438" y="990600"/>
          <a:ext cx="8294687" cy="182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9151" name="VISIO" r:id="rId5" imgW="2607338" imgH="573981" progId="Visio.Drawing.6">
                  <p:embed/>
                </p:oleObj>
              </mc:Choice>
              <mc:Fallback>
                <p:oleObj name="VISIO" r:id="rId5" imgW="2607338" imgH="573981" progId="Visio.Drawing.6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E42FA6CF-7D9F-4B04-9393-06F0CA5D7085}"/>
                          </a:ext>
                        </a:extLst>
                      </p:cNvPr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7438" y="990600"/>
                        <a:ext cx="8294687" cy="1828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 xmlns="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xmlns="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 xmlns="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25389060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E3FCFE49-F7D8-9F40-A47B-CD8F660E719E}" type="slidenum">
              <a:rPr kumimoji="0" 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106</a:t>
            </a:fld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EB2D6FC9-57B4-41E5-A1DF-2299A8E09E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 dirty="0"/>
              <a:t>Implementation of FSM Example 1</a:t>
            </a:r>
          </a:p>
        </p:txBody>
      </p:sp>
      <p:sp>
        <p:nvSpPr>
          <p:cNvPr id="5" name="Content Placeholder 1">
            <a:extLst>
              <a:ext uri="{FF2B5EF4-FFF2-40B4-BE49-F238E27FC236}">
                <a16:creationId xmlns:a16="http://schemas.microsoft.com/office/drawing/2014/main" id="{1AE4205A-E6CA-4BA1-880E-42ED8D72884C}"/>
              </a:ext>
            </a:extLst>
          </p:cNvPr>
          <p:cNvSpPr txBox="1">
            <a:spLocks/>
          </p:cNvSpPr>
          <p:nvPr/>
        </p:nvSpPr>
        <p:spPr bwMode="auto">
          <a:xfrm>
            <a:off x="623887" y="1045157"/>
            <a:ext cx="7896225" cy="5327650"/>
          </a:xfrm>
          <a:prstGeom prst="rect">
            <a:avLst/>
          </a:prstGeom>
          <a:solidFill>
            <a:srgbClr val="F6F5BD"/>
          </a:solidFill>
          <a:ln>
            <a:solidFill>
              <a:schemeClr val="tx1"/>
            </a:solidFill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669925" indent="-3254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2pPr>
            <a:lvl3pPr marL="1022350" indent="-3508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3pPr>
            <a:lvl4pPr marL="1339850" indent="-3159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4pPr>
            <a:lvl5pPr marL="1681163" indent="-33972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5pPr>
            <a:lvl6pPr marL="21383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6pPr>
            <a:lvl7pPr marL="25955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7pPr>
            <a:lvl8pPr marL="30527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8pPr>
            <a:lvl9pPr marL="35099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charset="2"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0"/>
              </a:rPr>
              <a:t>module 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0"/>
              </a:rPr>
              <a:t>divideby3FSM (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0"/>
              </a:rPr>
              <a:t>input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0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0"/>
              </a:rPr>
              <a:t>clk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0"/>
              </a:rPr>
              <a:t>, 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0"/>
              </a:rPr>
              <a:t>input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0"/>
              </a:rPr>
              <a:t> reset, 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0"/>
              </a:rPr>
              <a:t>output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0"/>
              </a:rPr>
              <a:t> q);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charset="2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0"/>
              </a:rPr>
              <a:t>   </a:t>
            </a:r>
            <a:r>
              <a:rPr kumimoji="0" lang="en-US" sz="16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0"/>
              </a:rPr>
              <a:t>reg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0"/>
              </a:rPr>
              <a:t>  [1:0] state,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0"/>
              </a:rPr>
              <a:t>nextstate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0"/>
              </a:rPr>
              <a:t>;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charset="2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0"/>
              </a:rPr>
              <a:t>   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charset="2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0"/>
              </a:rPr>
              <a:t>   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0"/>
              </a:rPr>
              <a:t>parameter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0"/>
              </a:rPr>
              <a:t> S0 = 2'b00; 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0"/>
              </a:rPr>
              <a:t>parameter 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0"/>
              </a:rPr>
              <a:t>S1 = 2'b01; 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0"/>
              </a:rPr>
              <a:t>parameter 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0"/>
              </a:rPr>
              <a:t>S2 = 2'b10;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charset="2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0"/>
              </a:rPr>
              <a:t>   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charset="2"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0"/>
              </a:rPr>
              <a:t>   always 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0"/>
              </a:rPr>
              <a:t>@ (</a:t>
            </a:r>
            <a:r>
              <a:rPr kumimoji="0" lang="en-US" sz="16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0"/>
              </a:rPr>
              <a:t>posedge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0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0"/>
              </a:rPr>
              <a:t>clk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0"/>
              </a:rPr>
              <a:t>, </a:t>
            </a:r>
            <a:r>
              <a:rPr kumimoji="0" lang="en-US" sz="16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0"/>
              </a:rPr>
              <a:t>posedge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0"/>
              </a:rPr>
              <a:t> 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0"/>
              </a:rPr>
              <a:t>reset) 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3B812F"/>
                </a:solidFill>
                <a:effectLst/>
                <a:uLnTx/>
                <a:uFillTx/>
                <a:latin typeface="Consolas" pitchFamily="49" charset="0"/>
                <a:ea typeface="ＭＳ Ｐゴシック" charset="0"/>
              </a:rPr>
              <a:t>// state register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charset="2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0"/>
              </a:rPr>
              <a:t>      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0"/>
              </a:rPr>
              <a:t>if 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0"/>
              </a:rPr>
              <a:t>(reset) state &lt;= S0;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charset="2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0"/>
              </a:rPr>
              <a:t>      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0"/>
              </a:rPr>
              <a:t>else       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0"/>
              </a:rPr>
              <a:t>state &lt;=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0"/>
              </a:rPr>
              <a:t>nextstate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0"/>
              </a:rPr>
              <a:t>;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charset="2"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0"/>
              </a:rPr>
              <a:t>   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charset="2"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0"/>
              </a:rPr>
              <a:t>   always 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0"/>
              </a:rPr>
              <a:t>@ (*)                          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3B812F"/>
                </a:solidFill>
                <a:effectLst/>
                <a:uLnTx/>
                <a:uFillTx/>
                <a:latin typeface="Consolas" pitchFamily="49" charset="0"/>
                <a:ea typeface="ＭＳ Ｐゴシック" charset="0"/>
              </a:rPr>
              <a:t>// next state logic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charset="2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0"/>
              </a:rPr>
              <a:t>      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0"/>
              </a:rPr>
              <a:t>case 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0"/>
              </a:rPr>
              <a:t>(state)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charset="2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0"/>
              </a:rPr>
              <a:t>         S0:     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0"/>
              </a:rPr>
              <a:t>nextstate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0"/>
              </a:rPr>
              <a:t> = S1;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charset="2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0"/>
              </a:rPr>
              <a:t>         S1:     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0"/>
              </a:rPr>
              <a:t>nextstate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0"/>
              </a:rPr>
              <a:t> = S2;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charset="2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0"/>
              </a:rPr>
              <a:t>         S2:     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0"/>
              </a:rPr>
              <a:t>nextstate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0"/>
              </a:rPr>
              <a:t> = S0;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charset="2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0"/>
              </a:rPr>
              <a:t>         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0"/>
              </a:rPr>
              <a:t>default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0"/>
              </a:rPr>
              <a:t>: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0"/>
              </a:rPr>
              <a:t>nextstate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0"/>
              </a:rPr>
              <a:t> = S0;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charset="2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0"/>
              </a:rPr>
              <a:t>      </a:t>
            </a:r>
            <a:r>
              <a:rPr kumimoji="0" lang="en-US" sz="16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0"/>
              </a:rPr>
              <a:t>endcase</a:t>
            </a:r>
            <a:endParaRPr kumimoji="0" lang="en-US" sz="16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ＭＳ Ｐゴシック" charset="0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charset="2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A6A6A6"/>
                </a:solidFill>
                <a:effectLst/>
                <a:uLnTx/>
                <a:uFillTx/>
                <a:latin typeface="Consolas" pitchFamily="49" charset="0"/>
                <a:ea typeface="ＭＳ Ｐゴシック" charset="0"/>
              </a:rPr>
              <a:t>   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0"/>
              </a:rPr>
              <a:t>assign 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0"/>
              </a:rPr>
              <a:t>q = (state == S0);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A6A6A6"/>
                </a:solidFill>
                <a:effectLst/>
                <a:uLnTx/>
                <a:uFillTx/>
                <a:latin typeface="Consolas" pitchFamily="49" charset="0"/>
                <a:ea typeface="ＭＳ Ｐゴシック" charset="0"/>
              </a:rPr>
              <a:t>            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3B812F"/>
                </a:solidFill>
                <a:effectLst/>
                <a:uLnTx/>
                <a:uFillTx/>
                <a:latin typeface="Consolas" pitchFamily="49" charset="0"/>
                <a:ea typeface="ＭＳ Ｐゴシック" charset="0"/>
              </a:rPr>
              <a:t>// output logic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charset="2"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0"/>
              </a:rPr>
              <a:t>endmodule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551436975"/>
      </p:ext>
    </p:extLst>
  </p:cSld>
  <p:clrMapOvr>
    <a:masterClrMapping/>
  </p:clrMapOvr>
  <p:transition/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7" name="Rectangle 2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381000" y="1219200"/>
            <a:ext cx="8077200" cy="518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469900" marR="0" lvl="0" indent="-469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66"/>
              </a:buClr>
              <a:buSzTx/>
              <a:buFont typeface="Wingdings" charset="2"/>
              <a:buNone/>
              <a:tabLst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006633"/>
              </a:solidFill>
              <a:effectLst/>
              <a:uLnTx/>
              <a:uFillTx/>
              <a:latin typeface="Times New Roman" charset="0"/>
              <a:ea typeface="ＭＳ Ｐゴシック" panose="020B0600070205080204" pitchFamily="34" charset="-128"/>
              <a:cs typeface="+mn-cs"/>
            </a:endParaRPr>
          </a:p>
          <a:p>
            <a:pPr marL="469900" marR="0" lvl="0" indent="-469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66"/>
              </a:buClr>
              <a:buSzTx/>
              <a:buFont typeface="Wingdings" charset="2"/>
              <a:buNone/>
              <a:tabLst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006633"/>
              </a:solidFill>
              <a:effectLst/>
              <a:uLnTx/>
              <a:uFillTx/>
              <a:latin typeface="Times New Roman" charset="0"/>
              <a:ea typeface="ＭＳ Ｐゴシック" panose="020B0600070205080204" pitchFamily="34" charset="-128"/>
              <a:cs typeface="+mn-cs"/>
            </a:endParaRPr>
          </a:p>
          <a:p>
            <a:pPr marL="469900" marR="0" lvl="0" indent="-469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66"/>
              </a:buClr>
              <a:buSzTx/>
              <a:buFont typeface="Wingdings" charset="2"/>
              <a:buNone/>
              <a:tabLst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006633"/>
              </a:solidFill>
              <a:effectLst/>
              <a:uLnTx/>
              <a:uFillTx/>
              <a:latin typeface="Times New Roman" charset="0"/>
              <a:ea typeface="ＭＳ Ｐゴシック" panose="020B0600070205080204" pitchFamily="34" charset="-128"/>
              <a:cs typeface="+mn-cs"/>
            </a:endParaRPr>
          </a:p>
          <a:p>
            <a:pPr marL="469900" marR="0" lvl="0" indent="-469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66"/>
              </a:buClr>
              <a:buSzTx/>
              <a:buFont typeface="Wingdings" charset="2"/>
              <a:buNone/>
              <a:tabLst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006633"/>
              </a:solidFill>
              <a:effectLst/>
              <a:uLnTx/>
              <a:uFillTx/>
              <a:latin typeface="Times New Roman" charset="0"/>
              <a:ea typeface="ＭＳ Ｐゴシック" panose="020B0600070205080204" pitchFamily="34" charset="-128"/>
              <a:cs typeface="+mn-cs"/>
            </a:endParaRPr>
          </a:p>
          <a:p>
            <a:pPr marL="469900" marR="0" lvl="0" indent="-469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66"/>
              </a:buClr>
              <a:buSzTx/>
              <a:buFont typeface="Wingdings" charset="2"/>
              <a:buNone/>
              <a:tabLst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006633"/>
              </a:solidFill>
              <a:effectLst/>
              <a:uLnTx/>
              <a:uFillTx/>
              <a:latin typeface="Times New Roman" charset="0"/>
              <a:ea typeface="ＭＳ Ｐゴシック" panose="020B0600070205080204" pitchFamily="34" charset="-128"/>
              <a:cs typeface="+mn-cs"/>
            </a:endParaRPr>
          </a:p>
          <a:p>
            <a:pPr marL="469900" marR="0" lvl="0" indent="-469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66"/>
              </a:buClr>
              <a:buSzTx/>
              <a:buFont typeface="Wingdings" charset="2"/>
              <a:buNone/>
              <a:tabLst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006633"/>
              </a:solidFill>
              <a:effectLst/>
              <a:uLnTx/>
              <a:uFillTx/>
              <a:latin typeface="Times New Roman" charset="0"/>
              <a:ea typeface="ＭＳ Ｐゴシック" panose="020B0600070205080204" pitchFamily="34" charset="-128"/>
              <a:cs typeface="+mn-cs"/>
            </a:endParaRPr>
          </a:p>
          <a:p>
            <a:pPr marL="469900" marR="0" lvl="0" indent="-469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66"/>
              </a:buClr>
              <a:buSzTx/>
              <a:buFont typeface="Wingdings" charset="2"/>
              <a:buNone/>
              <a:tabLst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006633"/>
              </a:solidFill>
              <a:effectLst/>
              <a:uLnTx/>
              <a:uFillTx/>
              <a:latin typeface="Times New Roman" charset="0"/>
              <a:ea typeface="ＭＳ Ｐゴシック" panose="020B0600070205080204" pitchFamily="34" charset="-128"/>
              <a:cs typeface="+mn-cs"/>
            </a:endParaRPr>
          </a:p>
          <a:p>
            <a:pPr marL="469900" marR="0" lvl="0" indent="-469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66"/>
              </a:buClr>
              <a:buSzTx/>
              <a:buFont typeface="Wingdings" charset="2"/>
              <a:buNone/>
              <a:tabLst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006633"/>
              </a:solidFill>
              <a:effectLst/>
              <a:uLnTx/>
              <a:uFillTx/>
              <a:latin typeface="Times New Roman" charset="0"/>
              <a:ea typeface="ＭＳ Ｐゴシック" panose="020B0600070205080204" pitchFamily="34" charset="-128"/>
              <a:cs typeface="+mn-cs"/>
            </a:endParaRPr>
          </a:p>
          <a:p>
            <a:pPr marL="469900" marR="0" lvl="0" indent="-469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66"/>
              </a:buClr>
              <a:buSzTx/>
              <a:buFont typeface="Wingdings" charset="2"/>
              <a:buNone/>
              <a:tabLst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006633"/>
              </a:solidFill>
              <a:effectLst/>
              <a:uLnTx/>
              <a:uFillTx/>
              <a:latin typeface="Times New Roman" charset="0"/>
              <a:ea typeface="ＭＳ Ｐゴシック" panose="020B0600070205080204" pitchFamily="34" charset="-128"/>
              <a:cs typeface="+mn-cs"/>
            </a:endParaRPr>
          </a:p>
          <a:p>
            <a:pPr marL="469900" marR="0" lvl="0" indent="-469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66"/>
              </a:buClr>
              <a:buSzTx/>
              <a:buFont typeface="Wingdings" charset="2"/>
              <a:buNone/>
              <a:tabLst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006633"/>
              </a:solidFill>
              <a:effectLst/>
              <a:uLnTx/>
              <a:uFillTx/>
              <a:latin typeface="Times New Roman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03428" name="Rectangle 3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469900" marR="0" lvl="0" indent="-469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66"/>
              </a:buClr>
              <a:buSzTx/>
              <a:buFont typeface="Wingdings" charset="2"/>
              <a:buNone/>
              <a:tabLst/>
              <a:defRPr/>
            </a:pP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charset="0"/>
              <a:ea typeface="ＭＳ Ｐゴシック" panose="020B0600070205080204" pitchFamily="34" charset="-128"/>
              <a:cs typeface="+mn-cs"/>
            </a:endParaRPr>
          </a:p>
          <a:p>
            <a:pPr marL="469900" marR="0" lvl="0" indent="-469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66"/>
              </a:buClr>
              <a:buSzTx/>
              <a:buFont typeface="Wingdings" charset="2"/>
              <a:buNone/>
              <a:tabLst/>
              <a:defRPr/>
            </a:pP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charset="0"/>
              <a:ea typeface="ＭＳ Ｐゴシック" panose="020B0600070205080204" pitchFamily="34" charset="-128"/>
              <a:cs typeface="+mn-cs"/>
            </a:endParaRPr>
          </a:p>
          <a:p>
            <a:pPr marL="469900" marR="0" lvl="0" indent="-469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66"/>
              </a:buClr>
              <a:buSzTx/>
              <a:buFont typeface="Wingdings" charset="2"/>
              <a:buNone/>
              <a:tabLst/>
              <a:defRPr/>
            </a:pP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03429" name="Rectangle 4"/>
          <p:cNvSpPr>
            <a:spLocks noGrp="1" noChangeArrowheads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en-US" dirty="0"/>
              <a:t>FSM Example 2: Smiling Snail</a:t>
            </a:r>
          </a:p>
        </p:txBody>
      </p:sp>
      <p:sp>
        <p:nvSpPr>
          <p:cNvPr id="9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Alyssa P. Hacker has a snail that crawls down a paper tape with 1’s and 0’s on it. </a:t>
            </a:r>
          </a:p>
          <a:p>
            <a:r>
              <a:rPr lang="en-US" dirty="0"/>
              <a:t>The snail smiles whenever the last four digits it has crawled over are </a:t>
            </a:r>
            <a:r>
              <a:rPr lang="en-US" dirty="0">
                <a:solidFill>
                  <a:srgbClr val="FF0000"/>
                </a:solidFill>
              </a:rPr>
              <a:t>1101</a:t>
            </a:r>
            <a:r>
              <a:rPr lang="en-US" dirty="0"/>
              <a:t>.  </a:t>
            </a:r>
          </a:p>
          <a:p>
            <a:r>
              <a:rPr lang="en-US" dirty="0">
                <a:solidFill>
                  <a:srgbClr val="0000FF"/>
                </a:solidFill>
              </a:rPr>
              <a:t>Design Moore and Mealy FSMs of the snail’s brain.</a:t>
            </a:r>
          </a:p>
          <a:p>
            <a:endParaRPr lang="de-CH" dirty="0"/>
          </a:p>
        </p:txBody>
      </p:sp>
      <p:sp>
        <p:nvSpPr>
          <p:cNvPr id="11" name="Slide Number Placeholder 3">
            <a:extLst>
              <a:ext uri="{FF2B5EF4-FFF2-40B4-BE49-F238E27FC236}">
                <a16:creationId xmlns:a16="http://schemas.microsoft.com/office/drawing/2014/main" id="{BB0D3995-57F0-4258-BD9B-E75626B5CFA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4A640EF-F0E2-4E49-9455-7E266BCEBB78}" type="slidenum">
              <a:rPr kumimoji="0" lang="en-US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107</a:t>
            </a:fld>
            <a:endParaRPr kumimoji="0" lang="en-US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018" y="3568513"/>
            <a:ext cx="1596824" cy="2905125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1399" y="5139806"/>
            <a:ext cx="4364234" cy="156579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21008" y="3143008"/>
            <a:ext cx="5072092" cy="1844397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2120493" y="4005483"/>
            <a:ext cx="104528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Calibri" charset="0"/>
                <a:ea typeface="Calibri" charset="0"/>
                <a:cs typeface="Calibri" charset="0"/>
              </a:rPr>
              <a:t>Moore</a:t>
            </a:r>
            <a:endParaRPr kumimoji="0" lang="en-GB" sz="2400" b="1" i="0" u="none" strike="noStrike" kern="1200" cap="none" spc="0" normalizeH="0" baseline="0" noProof="0" dirty="0">
              <a:ln>
                <a:noFill/>
              </a:ln>
              <a:solidFill>
                <a:srgbClr val="0432FF"/>
              </a:solidFill>
              <a:effectLst/>
              <a:uLnTx/>
              <a:uFillTx/>
              <a:latin typeface="Calibri" charset="0"/>
              <a:ea typeface="Calibri" charset="0"/>
              <a:cs typeface="Calibri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2151655" y="5778313"/>
            <a:ext cx="98296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Calibri" charset="0"/>
                <a:ea typeface="Calibri" charset="0"/>
                <a:cs typeface="Calibri" charset="0"/>
              </a:rPr>
              <a:t>Mealy</a:t>
            </a:r>
            <a:endParaRPr kumimoji="0" lang="en-GB" sz="2400" b="1" i="0" u="none" strike="noStrike" kern="1200" cap="none" spc="0" normalizeH="0" baseline="0" noProof="0" dirty="0">
              <a:ln>
                <a:noFill/>
              </a:ln>
              <a:solidFill>
                <a:srgbClr val="0432FF"/>
              </a:solidFill>
              <a:effectLst/>
              <a:uLnTx/>
              <a:uFillTx/>
              <a:latin typeface="Calibri" charset="0"/>
              <a:ea typeface="Calibri" charset="0"/>
              <a:cs typeface="Calibr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8651182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5" grpId="0"/>
    </p:bldLst>
  </p:timing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E3FCFE49-F7D8-9F40-A47B-CD8F660E719E}" type="slidenum">
              <a:rPr kumimoji="0" 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108</a:t>
            </a:fld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EB2D6FC9-57B4-41E5-A1DF-2299A8E09E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 sz="3800" dirty="0"/>
              <a:t>Implementing FSM Example 2: Definitions</a:t>
            </a:r>
          </a:p>
        </p:txBody>
      </p:sp>
      <p:sp>
        <p:nvSpPr>
          <p:cNvPr id="5" name="Content Placeholder 1">
            <a:extLst>
              <a:ext uri="{FF2B5EF4-FFF2-40B4-BE49-F238E27FC236}">
                <a16:creationId xmlns:a16="http://schemas.microsoft.com/office/drawing/2014/main" id="{1AE4205A-E6CA-4BA1-880E-42ED8D72884C}"/>
              </a:ext>
            </a:extLst>
          </p:cNvPr>
          <p:cNvSpPr txBox="1">
            <a:spLocks/>
          </p:cNvSpPr>
          <p:nvPr/>
        </p:nvSpPr>
        <p:spPr bwMode="auto">
          <a:xfrm>
            <a:off x="623887" y="1045157"/>
            <a:ext cx="7896225" cy="3298243"/>
          </a:xfrm>
          <a:prstGeom prst="rect">
            <a:avLst/>
          </a:prstGeom>
          <a:solidFill>
            <a:srgbClr val="F6F5BD"/>
          </a:solidFill>
          <a:ln>
            <a:solidFill>
              <a:schemeClr val="tx1"/>
            </a:solidFill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669925" indent="-3254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2pPr>
            <a:lvl3pPr marL="1022350" indent="-3508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3pPr>
            <a:lvl4pPr marL="1339850" indent="-3159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4pPr>
            <a:lvl5pPr marL="1681163" indent="-33972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5pPr>
            <a:lvl6pPr marL="21383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6pPr>
            <a:lvl7pPr marL="25955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7pPr>
            <a:lvl8pPr marL="30527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8pPr>
            <a:lvl9pPr marL="35099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charset="2"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module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SmilingSnail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 (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input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clk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, 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charset="2"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                     input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 reset,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charset="2"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                     input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0"/>
              </a:rPr>
              <a:t> number,	 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charset="2"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                     output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0"/>
              </a:rPr>
              <a:t> smile);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charset="2"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ＭＳ Ｐゴシック" charset="0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charset="2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0"/>
              </a:rPr>
              <a:t>   </a:t>
            </a:r>
            <a:r>
              <a:rPr kumimoji="0" lang="en-US" sz="16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reg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  [1:0] state,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nextstate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0"/>
              </a:rPr>
              <a:t>;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charset="2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0"/>
              </a:rPr>
              <a:t>   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charset="2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0"/>
              </a:rPr>
              <a:t>   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parameter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0"/>
              </a:rPr>
              <a:t> S0 = 2'b00;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charset="2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0"/>
              </a:rPr>
              <a:t>   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parameter 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0"/>
              </a:rPr>
              <a:t>S1 = 2'b01;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charset="2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0"/>
              </a:rPr>
              <a:t>   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parameter 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S2 = 2'b10;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charset="2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   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parameter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0"/>
              </a:rPr>
              <a:t> S3 = 2’b11;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charset="2"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0"/>
              </a:rPr>
              <a:t>   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9D5C2ABA-84F9-4647-93C7-5D5387FD925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2942" y="4622802"/>
            <a:ext cx="4791258" cy="1719001"/>
          </a:xfrm>
          <a:prstGeom prst="rect">
            <a:avLst/>
          </a:prstGeom>
        </p:spPr>
      </p:pic>
      <p:sp>
        <p:nvSpPr>
          <p:cNvPr id="7" name="Oval 6">
            <a:extLst>
              <a:ext uri="{FF2B5EF4-FFF2-40B4-BE49-F238E27FC236}">
                <a16:creationId xmlns:a16="http://schemas.microsoft.com/office/drawing/2014/main" id="{AD7E0AF5-2CA2-414F-A11C-BC0E9F70B873}"/>
              </a:ext>
            </a:extLst>
          </p:cNvPr>
          <p:cNvSpPr/>
          <p:nvPr/>
        </p:nvSpPr>
        <p:spPr bwMode="auto">
          <a:xfrm>
            <a:off x="6248400" y="4622802"/>
            <a:ext cx="482598" cy="482598"/>
          </a:xfrm>
          <a:prstGeom prst="ellipse">
            <a:avLst/>
          </a:prstGeom>
          <a:noFill/>
          <a:ln w="28575">
            <a:solidFill>
              <a:srgbClr val="0432FF"/>
            </a:solidFill>
            <a:round/>
            <a:headEnd/>
            <a:tailEnd/>
          </a:ln>
          <a:effectLst/>
        </p:spPr>
        <p:txBody>
          <a:bodyPr wrap="none" rtlCol="0" anchor="ctr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CC30F32-0397-4C93-A502-818720AF65AB}"/>
              </a:ext>
            </a:extLst>
          </p:cNvPr>
          <p:cNvSpPr txBox="1"/>
          <p:nvPr/>
        </p:nvSpPr>
        <p:spPr>
          <a:xfrm>
            <a:off x="6778623" y="4685597"/>
            <a:ext cx="15393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1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Calibri" pitchFamily="34" charset="0"/>
                <a:ea typeface="ＭＳ Ｐゴシック" panose="020B0600070205080204" pitchFamily="34" charset="-128"/>
                <a:cs typeface="+mn-cs"/>
              </a:rPr>
              <a:t>number/smile</a:t>
            </a:r>
          </a:p>
        </p:txBody>
      </p:sp>
    </p:spTree>
    <p:extLst>
      <p:ext uri="{BB962C8B-B14F-4D97-AF65-F5344CB8AC3E}">
        <p14:creationId xmlns:p14="http://schemas.microsoft.com/office/powerpoint/2010/main" val="3334326321"/>
      </p:ext>
    </p:extLst>
  </p:cSld>
  <p:clrMapOvr>
    <a:masterClrMapping/>
  </p:clrMapOvr>
  <p:transition/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E3FCFE49-F7D8-9F40-A47B-CD8F660E719E}" type="slidenum">
              <a:rPr kumimoji="0" 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109</a:t>
            </a:fld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EB2D6FC9-57B4-41E5-A1DF-2299A8E09E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 sz="3600" dirty="0"/>
              <a:t>Implementing FSM Example 2: State Register</a:t>
            </a:r>
          </a:p>
        </p:txBody>
      </p:sp>
      <p:sp>
        <p:nvSpPr>
          <p:cNvPr id="5" name="Content Placeholder 1">
            <a:extLst>
              <a:ext uri="{FF2B5EF4-FFF2-40B4-BE49-F238E27FC236}">
                <a16:creationId xmlns:a16="http://schemas.microsoft.com/office/drawing/2014/main" id="{1AE4205A-E6CA-4BA1-880E-42ED8D72884C}"/>
              </a:ext>
            </a:extLst>
          </p:cNvPr>
          <p:cNvSpPr txBox="1">
            <a:spLocks/>
          </p:cNvSpPr>
          <p:nvPr/>
        </p:nvSpPr>
        <p:spPr bwMode="auto">
          <a:xfrm>
            <a:off x="623887" y="1577930"/>
            <a:ext cx="7896225" cy="1317043"/>
          </a:xfrm>
          <a:prstGeom prst="rect">
            <a:avLst/>
          </a:prstGeom>
          <a:solidFill>
            <a:srgbClr val="F6F5BD"/>
          </a:solidFill>
          <a:ln>
            <a:solidFill>
              <a:schemeClr val="tx1"/>
            </a:solidFill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669925" indent="-3254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2pPr>
            <a:lvl3pPr marL="1022350" indent="-3508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3pPr>
            <a:lvl4pPr marL="1339850" indent="-3159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4pPr>
            <a:lvl5pPr marL="1681163" indent="-33972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5pPr>
            <a:lvl6pPr marL="21383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6pPr>
            <a:lvl7pPr marL="25955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7pPr>
            <a:lvl8pPr marL="30527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8pPr>
            <a:lvl9pPr marL="35099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charset="2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3B812F"/>
                </a:solidFill>
                <a:effectLst/>
                <a:uLnTx/>
                <a:uFillTx/>
                <a:latin typeface="Consolas" pitchFamily="49" charset="0"/>
                <a:ea typeface="ＭＳ Ｐゴシック" charset="0"/>
              </a:rPr>
              <a:t>// state register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charset="2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0"/>
              </a:rPr>
              <a:t>   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0"/>
              </a:rPr>
              <a:t>always 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0"/>
              </a:rPr>
              <a:t>@ (</a:t>
            </a:r>
            <a:r>
              <a:rPr kumimoji="0" lang="en-US" sz="16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0"/>
              </a:rPr>
              <a:t>posedge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0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0"/>
              </a:rPr>
              <a:t>clk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0"/>
              </a:rPr>
              <a:t>, </a:t>
            </a:r>
            <a:r>
              <a:rPr kumimoji="0" lang="en-US" sz="16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0"/>
              </a:rPr>
              <a:t>posedge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0"/>
              </a:rPr>
              <a:t> 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0"/>
              </a:rPr>
              <a:t>reset)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charset="2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0"/>
              </a:rPr>
              <a:t>      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0"/>
              </a:rPr>
              <a:t>if 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0"/>
              </a:rPr>
              <a:t>(reset) state &lt;= S0;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charset="2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0"/>
              </a:rPr>
              <a:t>      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0"/>
              </a:rPr>
              <a:t>else       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0"/>
              </a:rPr>
              <a:t>state &lt;=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0"/>
              </a:rPr>
              <a:t>nextstate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0"/>
              </a:rPr>
              <a:t>;</a:t>
            </a:r>
          </a:p>
        </p:txBody>
      </p:sp>
      <p:sp>
        <p:nvSpPr>
          <p:cNvPr id="6" name="Content Placeholder 4">
            <a:extLst>
              <a:ext uri="{FF2B5EF4-FFF2-40B4-BE49-F238E27FC236}">
                <a16:creationId xmlns:a16="http://schemas.microsoft.com/office/drawing/2014/main" id="{7533A760-4D20-4115-BDA3-9E18A511BCF0}"/>
              </a:ext>
            </a:extLst>
          </p:cNvPr>
          <p:cNvSpPr txBox="1">
            <a:spLocks/>
          </p:cNvSpPr>
          <p:nvPr/>
        </p:nvSpPr>
        <p:spPr bwMode="auto">
          <a:xfrm>
            <a:off x="600560" y="3199696"/>
            <a:ext cx="8610600" cy="24391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669925" indent="-3254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2pPr>
            <a:lvl3pPr marL="1022350" indent="-3508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3pPr>
            <a:lvl4pPr marL="1339850" indent="-3159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4pPr>
            <a:lvl5pPr marL="1681163" indent="-33972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5pPr>
            <a:lvl6pPr marL="21383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6pPr>
            <a:lvl7pPr marL="25955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7pPr>
            <a:lvl8pPr marL="30527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8pPr>
            <a:lvl9pPr marL="35099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anose="05000000000000000000" pitchFamily="2" charset="2"/>
              <a:buChar char="n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charset="0"/>
              </a:rPr>
              <a:t>This part defines the 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Tahoma"/>
                <a:ea typeface="ＭＳ Ｐゴシック" charset="0"/>
              </a:rPr>
              <a:t>state register 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charset="0"/>
              </a:rPr>
              <a:t>(memorizing process)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anose="05000000000000000000" pitchFamily="2" charset="2"/>
              <a:buChar char="n"/>
              <a:tabLst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ＭＳ Ｐゴシック" charset="0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anose="05000000000000000000" pitchFamily="2" charset="2"/>
              <a:buChar char="n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charset="0"/>
              </a:rPr>
              <a:t>Sensitive to only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Tahoma"/>
                <a:ea typeface="ＭＳ Ｐゴシック" charset="0"/>
              </a:rPr>
              <a:t>clk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charset="0"/>
              </a:rPr>
              <a:t>, 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Tahoma"/>
                <a:ea typeface="ＭＳ Ｐゴシック" charset="0"/>
              </a:rPr>
              <a:t>reset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anose="05000000000000000000" pitchFamily="2" charset="2"/>
              <a:buChar char="n"/>
              <a:tabLst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ＭＳ Ｐゴシック" charset="0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anose="05000000000000000000" pitchFamily="2" charset="2"/>
              <a:buChar char="n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charset="0"/>
              </a:rPr>
              <a:t>In this example 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Tahoma"/>
                <a:ea typeface="ＭＳ Ｐゴシック" charset="0"/>
              </a:rPr>
              <a:t>reset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charset="0"/>
              </a:rPr>
              <a:t> is active when ‘1’ (active-high)</a:t>
            </a:r>
          </a:p>
        </p:txBody>
      </p:sp>
    </p:spTree>
    <p:extLst>
      <p:ext uri="{BB962C8B-B14F-4D97-AF65-F5344CB8AC3E}">
        <p14:creationId xmlns:p14="http://schemas.microsoft.com/office/powerpoint/2010/main" val="420508041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B0FF09-785E-4F2F-83D9-1DC1026D58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Top-Down Design Methodology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881495A-589B-4F84-96EB-AA4A1046DED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1095375"/>
            <a:ext cx="8610600" cy="2714625"/>
          </a:xfrm>
        </p:spPr>
        <p:txBody>
          <a:bodyPr/>
          <a:lstStyle/>
          <a:p>
            <a:r>
              <a:rPr lang="en-US"/>
              <a:t>We define the </a:t>
            </a:r>
            <a:r>
              <a:rPr lang="en-US">
                <a:solidFill>
                  <a:schemeClr val="accent2"/>
                </a:solidFill>
              </a:rPr>
              <a:t>top-level module </a:t>
            </a:r>
            <a:r>
              <a:rPr lang="en-US"/>
              <a:t>and identify the </a:t>
            </a:r>
            <a:br>
              <a:rPr lang="en-US"/>
            </a:br>
            <a:r>
              <a:rPr lang="en-US">
                <a:solidFill>
                  <a:srgbClr val="0000FF"/>
                </a:solidFill>
              </a:rPr>
              <a:t>sub-modules</a:t>
            </a:r>
            <a:r>
              <a:rPr lang="en-US"/>
              <a:t> necessary to build the top-level module</a:t>
            </a:r>
          </a:p>
          <a:p>
            <a:r>
              <a:rPr lang="en-US"/>
              <a:t>Subdivide the sub-modules until we come to </a:t>
            </a:r>
            <a:r>
              <a:rPr lang="en-US">
                <a:solidFill>
                  <a:srgbClr val="C00000"/>
                </a:solidFill>
              </a:rPr>
              <a:t>leaf cells</a:t>
            </a:r>
            <a:endParaRPr lang="en-US"/>
          </a:p>
          <a:p>
            <a:pPr lvl="1"/>
            <a:r>
              <a:rPr lang="en-US">
                <a:solidFill>
                  <a:srgbClr val="C00000"/>
                </a:solidFill>
              </a:rPr>
              <a:t>Leaf cell</a:t>
            </a:r>
            <a:r>
              <a:rPr lang="en-US"/>
              <a:t>: circuit components that cannot further be divided (e.g., </a:t>
            </a:r>
            <a:r>
              <a:rPr lang="en-US" i="1"/>
              <a:t>logic gates, cell libraries</a:t>
            </a:r>
            <a:r>
              <a:rPr lang="en-US"/>
              <a:t>)</a:t>
            </a:r>
          </a:p>
          <a:p>
            <a:pPr lvl="2"/>
            <a:endParaRPr lang="en-US"/>
          </a:p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96F4E6C-F494-4DD7-B956-DCAC65DF985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B19D7DF-598B-483B-A6D0-8553CDFAE631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5E9C96F2-A91E-49E3-8572-3DD67AC52969}"/>
              </a:ext>
            </a:extLst>
          </p:cNvPr>
          <p:cNvSpPr/>
          <p:nvPr/>
        </p:nvSpPr>
        <p:spPr>
          <a:xfrm>
            <a:off x="3505200" y="3200400"/>
            <a:ext cx="2057400" cy="609600"/>
          </a:xfrm>
          <a:prstGeom prst="rect">
            <a:avLst/>
          </a:prstGeom>
          <a:noFill/>
          <a:ln w="38100">
            <a:solidFill>
              <a:schemeClr val="accent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3B812F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Top-level Module</a:t>
            </a:r>
          </a:p>
        </p:txBody>
      </p: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6A035FF7-8AF0-4DAD-8CD8-FF37DF5AFE60}"/>
              </a:ext>
            </a:extLst>
          </p:cNvPr>
          <p:cNvCxnSpPr>
            <a:cxnSpLocks/>
            <a:endCxn id="17" idx="0"/>
          </p:cNvCxnSpPr>
          <p:nvPr/>
        </p:nvCxnSpPr>
        <p:spPr>
          <a:xfrm flipH="1">
            <a:off x="2187252" y="3810000"/>
            <a:ext cx="1565598" cy="393441"/>
          </a:xfrm>
          <a:prstGeom prst="straightConnector1">
            <a:avLst/>
          </a:prstGeom>
          <a:ln>
            <a:tailEnd type="triangle" w="lg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EB4A8F2A-E1B9-4422-8073-758AD7233860}"/>
              </a:ext>
            </a:extLst>
          </p:cNvPr>
          <p:cNvCxnSpPr>
            <a:cxnSpLocks/>
            <a:stCxn id="5" idx="2"/>
          </p:cNvCxnSpPr>
          <p:nvPr/>
        </p:nvCxnSpPr>
        <p:spPr>
          <a:xfrm>
            <a:off x="4533900" y="3810000"/>
            <a:ext cx="0" cy="381000"/>
          </a:xfrm>
          <a:prstGeom prst="straightConnector1">
            <a:avLst/>
          </a:prstGeom>
          <a:ln>
            <a:tailEnd type="triangle" w="lg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65DF98BE-0D10-4AE3-BC7A-A9778BCF0845}"/>
              </a:ext>
            </a:extLst>
          </p:cNvPr>
          <p:cNvCxnSpPr>
            <a:cxnSpLocks/>
            <a:endCxn id="22" idx="0"/>
          </p:cNvCxnSpPr>
          <p:nvPr/>
        </p:nvCxnSpPr>
        <p:spPr>
          <a:xfrm>
            <a:off x="5314951" y="3810000"/>
            <a:ext cx="1565599" cy="393441"/>
          </a:xfrm>
          <a:prstGeom prst="straightConnector1">
            <a:avLst/>
          </a:prstGeom>
          <a:ln>
            <a:headEnd w="lg" len="lg"/>
            <a:tailEnd type="triangle" w="lg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" name="Rectangle 16">
            <a:extLst>
              <a:ext uri="{FF2B5EF4-FFF2-40B4-BE49-F238E27FC236}">
                <a16:creationId xmlns:a16="http://schemas.microsoft.com/office/drawing/2014/main" id="{AD14602C-C9E3-435E-89C5-161865208860}"/>
              </a:ext>
            </a:extLst>
          </p:cNvPr>
          <p:cNvSpPr/>
          <p:nvPr/>
        </p:nvSpPr>
        <p:spPr>
          <a:xfrm>
            <a:off x="1387152" y="4203441"/>
            <a:ext cx="1600199" cy="609600"/>
          </a:xfrm>
          <a:prstGeom prst="rect">
            <a:avLst/>
          </a:prstGeom>
          <a:noFill/>
          <a:ln w="38100">
            <a:solidFill>
              <a:schemeClr val="accent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Sub-module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E1853D8A-92B3-4343-9EC1-9DADFF094A0E}"/>
              </a:ext>
            </a:extLst>
          </p:cNvPr>
          <p:cNvSpPr/>
          <p:nvPr/>
        </p:nvSpPr>
        <p:spPr>
          <a:xfrm>
            <a:off x="3733801" y="4209662"/>
            <a:ext cx="1600199" cy="609600"/>
          </a:xfrm>
          <a:prstGeom prst="rect">
            <a:avLst/>
          </a:prstGeom>
          <a:noFill/>
          <a:ln w="38100">
            <a:solidFill>
              <a:schemeClr val="accent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Sub-module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E6E31238-2EBC-40F2-8764-6E1EBCBC2834}"/>
              </a:ext>
            </a:extLst>
          </p:cNvPr>
          <p:cNvSpPr/>
          <p:nvPr/>
        </p:nvSpPr>
        <p:spPr>
          <a:xfrm>
            <a:off x="6080450" y="4203441"/>
            <a:ext cx="1600199" cy="609600"/>
          </a:xfrm>
          <a:prstGeom prst="rect">
            <a:avLst/>
          </a:prstGeom>
          <a:noFill/>
          <a:ln w="38100">
            <a:solidFill>
              <a:schemeClr val="accent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Sub-module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45460C7D-C239-4753-9603-DE120D5D1AC8}"/>
              </a:ext>
            </a:extLst>
          </p:cNvPr>
          <p:cNvSpPr txBox="1"/>
          <p:nvPr/>
        </p:nvSpPr>
        <p:spPr>
          <a:xfrm>
            <a:off x="914400" y="4800600"/>
            <a:ext cx="685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>
                <a:ln>
                  <a:noFill/>
                </a:ln>
                <a:solidFill>
                  <a:srgbClr val="CC99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…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F8C05AAD-0598-4249-8C52-2B711F3AE96A}"/>
              </a:ext>
            </a:extLst>
          </p:cNvPr>
          <p:cNvSpPr txBox="1"/>
          <p:nvPr/>
        </p:nvSpPr>
        <p:spPr>
          <a:xfrm>
            <a:off x="5293180" y="4836367"/>
            <a:ext cx="685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>
                <a:ln>
                  <a:noFill/>
                </a:ln>
                <a:solidFill>
                  <a:srgbClr val="CC99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…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88B44907-1E09-4D4F-9368-EFAEEB27D935}"/>
              </a:ext>
            </a:extLst>
          </p:cNvPr>
          <p:cNvSpPr txBox="1"/>
          <p:nvPr/>
        </p:nvSpPr>
        <p:spPr>
          <a:xfrm>
            <a:off x="7467600" y="4836367"/>
            <a:ext cx="685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>
                <a:ln>
                  <a:noFill/>
                </a:ln>
                <a:solidFill>
                  <a:srgbClr val="CC99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…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C5EB95BC-7A0B-4872-A0B7-FC153DA3AC89}"/>
              </a:ext>
            </a:extLst>
          </p:cNvPr>
          <p:cNvSpPr txBox="1"/>
          <p:nvPr/>
        </p:nvSpPr>
        <p:spPr>
          <a:xfrm>
            <a:off x="3103790" y="4836367"/>
            <a:ext cx="685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>
                <a:ln>
                  <a:noFill/>
                </a:ln>
                <a:solidFill>
                  <a:srgbClr val="CC99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…</a:t>
            </a:r>
          </a:p>
        </p:txBody>
      </p:sp>
      <p:cxnSp>
        <p:nvCxnSpPr>
          <p:cNvPr id="29" name="Straight Arrow Connector 28">
            <a:extLst>
              <a:ext uri="{FF2B5EF4-FFF2-40B4-BE49-F238E27FC236}">
                <a16:creationId xmlns:a16="http://schemas.microsoft.com/office/drawing/2014/main" id="{1701D764-A1A7-4023-9D68-1BBA0D0B7B97}"/>
              </a:ext>
            </a:extLst>
          </p:cNvPr>
          <p:cNvCxnSpPr>
            <a:cxnSpLocks/>
          </p:cNvCxnSpPr>
          <p:nvPr/>
        </p:nvCxnSpPr>
        <p:spPr>
          <a:xfrm flipH="1">
            <a:off x="1404453" y="4802931"/>
            <a:ext cx="536706" cy="302469"/>
          </a:xfrm>
          <a:prstGeom prst="straightConnector1">
            <a:avLst/>
          </a:prstGeom>
          <a:ln>
            <a:tailEnd type="triangle" w="lg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FD327968-76B8-4A8A-BDC6-14403DEC3FB9}"/>
              </a:ext>
            </a:extLst>
          </p:cNvPr>
          <p:cNvCxnSpPr>
            <a:cxnSpLocks/>
          </p:cNvCxnSpPr>
          <p:nvPr/>
        </p:nvCxnSpPr>
        <p:spPr>
          <a:xfrm>
            <a:off x="2522474" y="4813041"/>
            <a:ext cx="535685" cy="292359"/>
          </a:xfrm>
          <a:prstGeom prst="straightConnector1">
            <a:avLst/>
          </a:prstGeom>
          <a:ln>
            <a:tailEnd type="triangle" w="lg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3" name="Straight Arrow Connector 32">
            <a:extLst>
              <a:ext uri="{FF2B5EF4-FFF2-40B4-BE49-F238E27FC236}">
                <a16:creationId xmlns:a16="http://schemas.microsoft.com/office/drawing/2014/main" id="{35AF59A8-30F3-4A4D-85A1-3665E8CE092F}"/>
              </a:ext>
            </a:extLst>
          </p:cNvPr>
          <p:cNvCxnSpPr>
            <a:cxnSpLocks/>
          </p:cNvCxnSpPr>
          <p:nvPr/>
        </p:nvCxnSpPr>
        <p:spPr>
          <a:xfrm>
            <a:off x="4652113" y="4825483"/>
            <a:ext cx="535685" cy="292359"/>
          </a:xfrm>
          <a:prstGeom prst="straightConnector1">
            <a:avLst/>
          </a:prstGeom>
          <a:ln>
            <a:tailEnd type="triangle" w="lg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4" name="Straight Arrow Connector 33">
            <a:extLst>
              <a:ext uri="{FF2B5EF4-FFF2-40B4-BE49-F238E27FC236}">
                <a16:creationId xmlns:a16="http://schemas.microsoft.com/office/drawing/2014/main" id="{A1168688-8519-4B44-A785-BF5D618CF9E3}"/>
              </a:ext>
            </a:extLst>
          </p:cNvPr>
          <p:cNvCxnSpPr>
            <a:cxnSpLocks/>
          </p:cNvCxnSpPr>
          <p:nvPr/>
        </p:nvCxnSpPr>
        <p:spPr>
          <a:xfrm>
            <a:off x="7086600" y="4825986"/>
            <a:ext cx="535685" cy="292359"/>
          </a:xfrm>
          <a:prstGeom prst="straightConnector1">
            <a:avLst/>
          </a:prstGeom>
          <a:ln>
            <a:tailEnd type="triangle" w="lg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5" name="Rectangle 34">
            <a:extLst>
              <a:ext uri="{FF2B5EF4-FFF2-40B4-BE49-F238E27FC236}">
                <a16:creationId xmlns:a16="http://schemas.microsoft.com/office/drawing/2014/main" id="{799F1BEE-61E0-4CE0-B1B8-EA7562C1E468}"/>
              </a:ext>
            </a:extLst>
          </p:cNvPr>
          <p:cNvSpPr/>
          <p:nvPr/>
        </p:nvSpPr>
        <p:spPr>
          <a:xfrm>
            <a:off x="674729" y="5564710"/>
            <a:ext cx="1280429" cy="609600"/>
          </a:xfrm>
          <a:prstGeom prst="rect">
            <a:avLst/>
          </a:prstGeom>
          <a:noFill/>
          <a:ln w="38100">
            <a:solidFill>
              <a:schemeClr val="accent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Leaf-cell</a:t>
            </a: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8D575C16-B0B6-44F8-9CE4-50F7A5C119B6}"/>
              </a:ext>
            </a:extLst>
          </p:cNvPr>
          <p:cNvSpPr/>
          <p:nvPr/>
        </p:nvSpPr>
        <p:spPr>
          <a:xfrm>
            <a:off x="2842410" y="5562600"/>
            <a:ext cx="1280429" cy="609600"/>
          </a:xfrm>
          <a:prstGeom prst="rect">
            <a:avLst/>
          </a:prstGeom>
          <a:noFill/>
          <a:ln w="38100">
            <a:solidFill>
              <a:schemeClr val="accent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Leaf-cell</a:t>
            </a: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FCD91E6F-F343-4C6B-B490-6FD660962AB6}"/>
              </a:ext>
            </a:extLst>
          </p:cNvPr>
          <p:cNvSpPr/>
          <p:nvPr/>
        </p:nvSpPr>
        <p:spPr>
          <a:xfrm>
            <a:off x="5010091" y="5562600"/>
            <a:ext cx="1280429" cy="609600"/>
          </a:xfrm>
          <a:prstGeom prst="rect">
            <a:avLst/>
          </a:prstGeom>
          <a:noFill/>
          <a:ln w="38100">
            <a:solidFill>
              <a:schemeClr val="accent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Leaf-cell</a:t>
            </a: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B46CBCAA-6AFD-44BB-A9AA-5BDEF7E727DD}"/>
              </a:ext>
            </a:extLst>
          </p:cNvPr>
          <p:cNvSpPr/>
          <p:nvPr/>
        </p:nvSpPr>
        <p:spPr>
          <a:xfrm>
            <a:off x="7177771" y="5562600"/>
            <a:ext cx="1280429" cy="609600"/>
          </a:xfrm>
          <a:prstGeom prst="rect">
            <a:avLst/>
          </a:prstGeom>
          <a:noFill/>
          <a:ln w="38100">
            <a:solidFill>
              <a:schemeClr val="accent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Leaf-cell</a:t>
            </a:r>
          </a:p>
        </p:txBody>
      </p:sp>
    </p:spTree>
    <p:extLst>
      <p:ext uri="{BB962C8B-B14F-4D97-AF65-F5344CB8AC3E}">
        <p14:creationId xmlns:p14="http://schemas.microsoft.com/office/powerpoint/2010/main" val="400483565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00"/>
                            </p:stCondLst>
                            <p:childTnLst>
                              <p:par>
                                <p:cTn id="6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1000"/>
                            </p:stCondLst>
                            <p:childTnLst>
                              <p:par>
                                <p:cTn id="6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1500"/>
                            </p:stCondLst>
                            <p:childTnLst>
                              <p:par>
                                <p:cTn id="7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2000"/>
                            </p:stCondLst>
                            <p:childTnLst>
                              <p:par>
                                <p:cTn id="7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7" grpId="0" animBg="1"/>
      <p:bldP spid="20" grpId="0" animBg="1"/>
      <p:bldP spid="22" grpId="0" animBg="1"/>
      <p:bldP spid="24" grpId="0"/>
      <p:bldP spid="25" grpId="0"/>
      <p:bldP spid="26" grpId="0"/>
      <p:bldP spid="27" grpId="0"/>
      <p:bldP spid="35" grpId="0" animBg="1"/>
      <p:bldP spid="38" grpId="0" animBg="1"/>
      <p:bldP spid="39" grpId="0" animBg="1"/>
      <p:bldP spid="40" grpId="0" animBg="1"/>
    </p:bldLst>
  </p:timing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E3FCFE49-F7D8-9F40-A47B-CD8F660E719E}" type="slidenum">
              <a:rPr kumimoji="0" 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110</a:t>
            </a:fld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4A5524E-F77E-40CC-99C1-96D22C650D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0" y="5039482"/>
            <a:ext cx="4190429" cy="1503436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EB2D6FC9-57B4-41E5-A1DF-2299A8E09E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 sz="3400" dirty="0"/>
              <a:t>Implementing FSM Example 2: Next State Logic</a:t>
            </a:r>
          </a:p>
        </p:txBody>
      </p:sp>
      <p:sp>
        <p:nvSpPr>
          <p:cNvPr id="6" name="Content Placeholder 1">
            <a:extLst>
              <a:ext uri="{FF2B5EF4-FFF2-40B4-BE49-F238E27FC236}">
                <a16:creationId xmlns:a16="http://schemas.microsoft.com/office/drawing/2014/main" id="{1AE4205A-E6CA-4BA1-880E-42ED8D72884C}"/>
              </a:ext>
            </a:extLst>
          </p:cNvPr>
          <p:cNvSpPr txBox="1">
            <a:spLocks/>
          </p:cNvSpPr>
          <p:nvPr/>
        </p:nvSpPr>
        <p:spPr bwMode="auto">
          <a:xfrm>
            <a:off x="647215" y="1066800"/>
            <a:ext cx="7896225" cy="3810000"/>
          </a:xfrm>
          <a:prstGeom prst="rect">
            <a:avLst/>
          </a:prstGeom>
          <a:solidFill>
            <a:srgbClr val="F6F5BD"/>
          </a:solidFill>
          <a:ln>
            <a:solidFill>
              <a:schemeClr val="tx1"/>
            </a:solidFill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669925" indent="-3254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2pPr>
            <a:lvl3pPr marL="1022350" indent="-3508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3pPr>
            <a:lvl4pPr marL="1339850" indent="-3159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4pPr>
            <a:lvl5pPr marL="1681163" indent="-33972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5pPr>
            <a:lvl6pPr marL="21383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6pPr>
            <a:lvl7pPr marL="25955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7pPr>
            <a:lvl8pPr marL="30527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8pPr>
            <a:lvl9pPr marL="35099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anose="05000000000000000000" pitchFamily="2" charset="2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A6A6A6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 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3B812F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// next state logic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anose="05000000000000000000" pitchFamily="2" charset="2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   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always 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0"/>
              </a:rPr>
              <a:t>@ (*)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anose="05000000000000000000" pitchFamily="2" charset="2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0"/>
              </a:rPr>
              <a:t>      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case 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0"/>
              </a:rPr>
              <a:t>(state)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anose="05000000000000000000" pitchFamily="2" charset="2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0"/>
              </a:rPr>
              <a:t>         S0: if (number)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nextstate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 = S1;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anose="05000000000000000000" pitchFamily="2" charset="2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             else  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nextstate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 = S0;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anose="05000000000000000000" pitchFamily="2" charset="2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         S1: if (number)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nextstate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 = S2;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anose="05000000000000000000" pitchFamily="2" charset="2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             else  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nextstate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 = S0;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anose="05000000000000000000" pitchFamily="2" charset="2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         S2: if (number)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nextstate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 = S2;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anose="05000000000000000000" pitchFamily="2" charset="2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             else  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nextstate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 = S3;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anose="05000000000000000000" pitchFamily="2" charset="2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         S3: if (number)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nextstate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 = S1;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anose="05000000000000000000" pitchFamily="2" charset="2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             else  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nextstate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0"/>
              </a:rPr>
              <a:t> = S0;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anose="05000000000000000000" pitchFamily="2" charset="2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0"/>
              </a:rPr>
              <a:t>         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default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:  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nextstate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0"/>
              </a:rPr>
              <a:t> = S0;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anose="05000000000000000000" pitchFamily="2" charset="2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0"/>
              </a:rPr>
              <a:t>      </a:t>
            </a:r>
            <a:r>
              <a:rPr kumimoji="0" lang="en-US" sz="16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endcase</a:t>
            </a:r>
            <a:endParaRPr kumimoji="0" lang="en-US" sz="16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anose="020B0609020204030204" pitchFamily="49" charset="0"/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92559738"/>
      </p:ext>
    </p:extLst>
  </p:cSld>
  <p:clrMapOvr>
    <a:masterClrMapping/>
  </p:clrMapOvr>
  <p:transition/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E3FCFE49-F7D8-9F40-A47B-CD8F660E719E}" type="slidenum">
              <a:rPr kumimoji="0" 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111</a:t>
            </a:fld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EB2D6FC9-57B4-41E5-A1DF-2299A8E09E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 sz="3600" dirty="0"/>
              <a:t>Implementing FSM Example 2: Output Logic</a:t>
            </a:r>
          </a:p>
        </p:txBody>
      </p:sp>
      <p:sp>
        <p:nvSpPr>
          <p:cNvPr id="5" name="Content Placeholder 1">
            <a:extLst>
              <a:ext uri="{FF2B5EF4-FFF2-40B4-BE49-F238E27FC236}">
                <a16:creationId xmlns:a16="http://schemas.microsoft.com/office/drawing/2014/main" id="{1AE4205A-E6CA-4BA1-880E-42ED8D72884C}"/>
              </a:ext>
            </a:extLst>
          </p:cNvPr>
          <p:cNvSpPr txBox="1">
            <a:spLocks/>
          </p:cNvSpPr>
          <p:nvPr/>
        </p:nvSpPr>
        <p:spPr bwMode="auto">
          <a:xfrm>
            <a:off x="623887" y="1828800"/>
            <a:ext cx="7896225" cy="914400"/>
          </a:xfrm>
          <a:prstGeom prst="rect">
            <a:avLst/>
          </a:prstGeom>
          <a:solidFill>
            <a:srgbClr val="F6F5BD"/>
          </a:solidFill>
          <a:ln>
            <a:solidFill>
              <a:schemeClr val="tx1"/>
            </a:solidFill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669925" indent="-3254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2pPr>
            <a:lvl3pPr marL="1022350" indent="-3508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3pPr>
            <a:lvl4pPr marL="1339850" indent="-3159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4pPr>
            <a:lvl5pPr marL="1681163" indent="-33972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5pPr>
            <a:lvl6pPr marL="21383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6pPr>
            <a:lvl7pPr marL="25955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7pPr>
            <a:lvl8pPr marL="30527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8pPr>
            <a:lvl9pPr marL="35099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charset="2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3B812F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// output logic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charset="2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   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assign 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0"/>
              </a:rPr>
              <a:t>smile = (number &amp; state == S3);</a:t>
            </a:r>
          </a:p>
        </p:txBody>
      </p:sp>
      <p:sp>
        <p:nvSpPr>
          <p:cNvPr id="6" name="Content Placeholder 4">
            <a:extLst>
              <a:ext uri="{FF2B5EF4-FFF2-40B4-BE49-F238E27FC236}">
                <a16:creationId xmlns:a16="http://schemas.microsoft.com/office/drawing/2014/main" id="{30E24F72-F04E-4D3C-B309-DBA6A18D1464}"/>
              </a:ext>
            </a:extLst>
          </p:cNvPr>
          <p:cNvSpPr txBox="1">
            <a:spLocks/>
          </p:cNvSpPr>
          <p:nvPr/>
        </p:nvSpPr>
        <p:spPr bwMode="auto">
          <a:xfrm>
            <a:off x="600560" y="3352801"/>
            <a:ext cx="8610600" cy="28955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669925" indent="-3254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2pPr>
            <a:lvl3pPr marL="1022350" indent="-3508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3pPr>
            <a:lvl4pPr marL="1339850" indent="-3159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4pPr>
            <a:lvl5pPr marL="1681163" indent="-33972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5pPr>
            <a:lvl6pPr marL="21383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6pPr>
            <a:lvl7pPr marL="25955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7pPr>
            <a:lvl8pPr marL="30527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8pPr>
            <a:lvl9pPr marL="35099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anose="05000000000000000000" pitchFamily="2" charset="2"/>
              <a:buChar char="n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charset="0"/>
              </a:rPr>
              <a:t>In this example, output depends on state and input</a:t>
            </a:r>
          </a:p>
          <a:p>
            <a:pPr marL="669925" marR="0" lvl="1" indent="-325438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3B812F"/>
              </a:buClr>
              <a:buSzPct val="60000"/>
              <a:buFont typeface="Wingdings" panose="05000000000000000000" pitchFamily="2" charset="2"/>
              <a:buChar char="q"/>
              <a:tabLst/>
              <a:defRPr/>
            </a:pPr>
            <a:r>
              <a:rPr kumimoji="0" lang="en-US" sz="2200" b="1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Tahoma"/>
                <a:ea typeface="ＭＳ Ｐゴシック" pitchFamily="-106" charset="-128"/>
                <a:cs typeface="+mn-cs"/>
              </a:rPr>
              <a:t>Mealy type FSM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anose="05000000000000000000" pitchFamily="2" charset="2"/>
              <a:buChar char="n"/>
              <a:tabLst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ＭＳ Ｐゴシック" charset="0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anose="05000000000000000000" pitchFamily="2" charset="2"/>
              <a:buChar char="n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charset="0"/>
              </a:rPr>
              <a:t>We used a simple combinational assignment</a:t>
            </a:r>
          </a:p>
        </p:txBody>
      </p:sp>
    </p:spTree>
    <p:extLst>
      <p:ext uri="{BB962C8B-B14F-4D97-AF65-F5344CB8AC3E}">
        <p14:creationId xmlns:p14="http://schemas.microsoft.com/office/powerpoint/2010/main" val="89592948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E3FCFE49-F7D8-9F40-A47B-CD8F660E719E}" type="slidenum">
              <a:rPr kumimoji="0" 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112</a:t>
            </a:fld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EB2D6FC9-57B4-41E5-A1DF-2299A8E09E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 dirty="0"/>
              <a:t>Implementation of FSM Example 2</a:t>
            </a:r>
          </a:p>
        </p:txBody>
      </p:sp>
      <p:sp>
        <p:nvSpPr>
          <p:cNvPr id="5" name="Content Placeholder 1">
            <a:extLst>
              <a:ext uri="{FF2B5EF4-FFF2-40B4-BE49-F238E27FC236}">
                <a16:creationId xmlns:a16="http://schemas.microsoft.com/office/drawing/2014/main" id="{1AE4205A-E6CA-4BA1-880E-42ED8D72884C}"/>
              </a:ext>
            </a:extLst>
          </p:cNvPr>
          <p:cNvSpPr txBox="1">
            <a:spLocks/>
          </p:cNvSpPr>
          <p:nvPr/>
        </p:nvSpPr>
        <p:spPr bwMode="auto">
          <a:xfrm>
            <a:off x="457201" y="1045157"/>
            <a:ext cx="3968622" cy="5327650"/>
          </a:xfrm>
          <a:prstGeom prst="rect">
            <a:avLst/>
          </a:prstGeom>
          <a:solidFill>
            <a:srgbClr val="F6F5BD"/>
          </a:solidFill>
          <a:ln>
            <a:solidFill>
              <a:schemeClr val="tx1"/>
            </a:solidFill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669925" indent="-3254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2pPr>
            <a:lvl3pPr marL="1022350" indent="-3508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3pPr>
            <a:lvl4pPr marL="1339850" indent="-3159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4pPr>
            <a:lvl5pPr marL="1681163" indent="-33972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5pPr>
            <a:lvl6pPr marL="21383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6pPr>
            <a:lvl7pPr marL="25955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7pPr>
            <a:lvl8pPr marL="30527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8pPr>
            <a:lvl9pPr marL="35099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anose="05000000000000000000" pitchFamily="2" charset="2"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module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SmilingSnail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 (</a:t>
            </a: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input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clk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,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anose="05000000000000000000" pitchFamily="2" charset="2"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                     input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 reset,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anose="05000000000000000000" pitchFamily="2" charset="2"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                     input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 number,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anose="05000000000000000000" pitchFamily="2" charset="2"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                     output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 smile);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anose="05000000000000000000" pitchFamily="2" charset="2"/>
              <a:buNone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anose="020B0609020204030204" pitchFamily="49" charset="0"/>
              <a:ea typeface="ＭＳ Ｐゴシック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anose="05000000000000000000" pitchFamily="2" charset="2"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   </a:t>
            </a:r>
            <a:r>
              <a:rPr kumimoji="0" lang="en-US" sz="14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reg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  [1:0] state,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nextstate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anose="05000000000000000000" pitchFamily="2" charset="2"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  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anose="05000000000000000000" pitchFamily="2" charset="2"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   </a:t>
            </a: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parameter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 S0 = 2'b00;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anose="05000000000000000000" pitchFamily="2" charset="2"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   </a:t>
            </a: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parameter 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S1 = 2'b01;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anose="05000000000000000000" pitchFamily="2" charset="2"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   </a:t>
            </a: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parameter 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S2 = 2'b10;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anose="05000000000000000000" pitchFamily="2" charset="2"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   </a:t>
            </a: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parameter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 S3 = 2’b11;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anose="05000000000000000000" pitchFamily="2" charset="2"/>
              <a:buNone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anose="020B0609020204030204" pitchFamily="49" charset="0"/>
              <a:ea typeface="ＭＳ Ｐゴシック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anose="05000000000000000000" pitchFamily="2" charset="2"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   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3B812F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// state register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anose="05000000000000000000" pitchFamily="2" charset="2"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   always 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@ (</a:t>
            </a:r>
            <a:r>
              <a:rPr kumimoji="0" lang="en-US" sz="14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posedge</a:t>
            </a: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clk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, </a:t>
            </a:r>
            <a:r>
              <a:rPr kumimoji="0" lang="en-US" sz="14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posedge</a:t>
            </a: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 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reset)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onsolas" panose="020B0609020204030204" pitchFamily="49" charset="0"/>
              <a:ea typeface="ＭＳ Ｐゴシック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anose="05000000000000000000" pitchFamily="2" charset="2"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      </a:t>
            </a: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if 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(reset) state &lt;= S0;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anose="05000000000000000000" pitchFamily="2" charset="2"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      </a:t>
            </a: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else      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state &lt;=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nextstate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;   </a:t>
            </a:r>
          </a:p>
        </p:txBody>
      </p:sp>
      <p:sp>
        <p:nvSpPr>
          <p:cNvPr id="6" name="Content Placeholder 1">
            <a:extLst>
              <a:ext uri="{FF2B5EF4-FFF2-40B4-BE49-F238E27FC236}">
                <a16:creationId xmlns:a16="http://schemas.microsoft.com/office/drawing/2014/main" id="{E15CB374-CA09-4881-B2DB-A625FED0B8E6}"/>
              </a:ext>
            </a:extLst>
          </p:cNvPr>
          <p:cNvSpPr txBox="1">
            <a:spLocks/>
          </p:cNvSpPr>
          <p:nvPr/>
        </p:nvSpPr>
        <p:spPr bwMode="auto">
          <a:xfrm>
            <a:off x="4692522" y="1045157"/>
            <a:ext cx="4070478" cy="5327650"/>
          </a:xfrm>
          <a:prstGeom prst="rect">
            <a:avLst/>
          </a:prstGeom>
          <a:solidFill>
            <a:srgbClr val="F6F5BD"/>
          </a:solidFill>
          <a:ln>
            <a:solidFill>
              <a:schemeClr val="tx1"/>
            </a:solidFill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669925" indent="-3254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2pPr>
            <a:lvl3pPr marL="1022350" indent="-3508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3pPr>
            <a:lvl4pPr marL="1339850" indent="-3159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4pPr>
            <a:lvl5pPr marL="1681163" indent="-33972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5pPr>
            <a:lvl6pPr marL="21383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6pPr>
            <a:lvl7pPr marL="25955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7pPr>
            <a:lvl8pPr marL="30527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8pPr>
            <a:lvl9pPr marL="35099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anose="05000000000000000000" pitchFamily="2" charset="2"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always 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@ (*) 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3B812F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// next state logic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anose="020B0609020204030204" pitchFamily="49" charset="0"/>
              <a:ea typeface="ＭＳ Ｐゴシック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anose="05000000000000000000" pitchFamily="2" charset="2"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      </a:t>
            </a: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case 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(state)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anose="05000000000000000000" pitchFamily="2" charset="2"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         S0: </a:t>
            </a: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if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 (number)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anose="05000000000000000000" pitchFamily="2" charset="2"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                 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nextstate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 = S1;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anose="05000000000000000000" pitchFamily="2" charset="2"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             </a:t>
            </a: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else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nextstate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 = S0;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anose="05000000000000000000" pitchFamily="2" charset="2"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         S1: </a:t>
            </a: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if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 (number)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anose="05000000000000000000" pitchFamily="2" charset="2"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                 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nextstate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 = S2;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anose="05000000000000000000" pitchFamily="2" charset="2"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             </a:t>
            </a: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else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nextstate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 = S0;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anose="05000000000000000000" pitchFamily="2" charset="2"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         S2: </a:t>
            </a: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if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 (number)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anose="05000000000000000000" pitchFamily="2" charset="2"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                 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nextstate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 = S2;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anose="05000000000000000000" pitchFamily="2" charset="2"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             </a:t>
            </a: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else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nextstate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 = S3;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anose="05000000000000000000" pitchFamily="2" charset="2"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         S3: </a:t>
            </a: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if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 (number)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anose="05000000000000000000" pitchFamily="2" charset="2"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                 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nextstate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 = S1;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anose="05000000000000000000" pitchFamily="2" charset="2"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             </a:t>
            </a: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else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nextstate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 = S0;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anose="05000000000000000000" pitchFamily="2" charset="2"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         </a:t>
            </a: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default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: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nextstate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 = S0;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anose="05000000000000000000" pitchFamily="2" charset="2"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      </a:t>
            </a:r>
            <a:r>
              <a:rPr kumimoji="0" lang="en-US" sz="14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endcase</a:t>
            </a:r>
            <a:endParaRPr kumimoji="0" lang="en-US" sz="1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anose="020B0609020204030204" pitchFamily="49" charset="0"/>
              <a:ea typeface="ＭＳ Ｐゴシック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anose="05000000000000000000" pitchFamily="2" charset="2"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   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3B812F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// output logic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anose="05000000000000000000" pitchFamily="2" charset="2"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assign 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smile = (number &amp; state==S3);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anose="05000000000000000000" pitchFamily="2" charset="2"/>
              <a:buNone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anose="020B0609020204030204" pitchFamily="49" charset="0"/>
              <a:ea typeface="ＭＳ Ｐゴシック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anose="05000000000000000000" pitchFamily="2" charset="2"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endmodule</a:t>
            </a:r>
            <a:endParaRPr kumimoji="0" lang="en-US" sz="1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anose="020B0609020204030204" pitchFamily="49" charset="0"/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78462338"/>
      </p:ext>
    </p:extLst>
  </p:cSld>
  <p:clrMapOvr>
    <a:masterClrMapping/>
  </p:clrMapOvr>
  <p:transition/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Did We Learn?</a:t>
            </a:r>
            <a:endParaRPr lang="de-CH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228600" y="914400"/>
            <a:ext cx="8610600" cy="5193723"/>
          </a:xfrm>
        </p:spPr>
        <p:txBody>
          <a:bodyPr/>
          <a:lstStyle/>
          <a:p>
            <a:r>
              <a:rPr lang="en-US" dirty="0"/>
              <a:t>Basics of defining </a:t>
            </a:r>
            <a:r>
              <a:rPr lang="en-US" dirty="0">
                <a:solidFill>
                  <a:srgbClr val="0432FF"/>
                </a:solidFill>
              </a:rPr>
              <a:t>sequential circuits </a:t>
            </a:r>
            <a:r>
              <a:rPr lang="en-US" dirty="0"/>
              <a:t>in Verilog</a:t>
            </a:r>
          </a:p>
          <a:p>
            <a:endParaRPr lang="en-US" sz="1800" dirty="0"/>
          </a:p>
          <a:p>
            <a:r>
              <a:rPr lang="en-US" dirty="0"/>
              <a:t>The </a:t>
            </a:r>
            <a:r>
              <a:rPr lang="en-US" dirty="0">
                <a:solidFill>
                  <a:srgbClr val="0432FF"/>
                </a:solidFill>
              </a:rPr>
              <a:t>always </a:t>
            </a:r>
            <a:r>
              <a:rPr lang="en-US" dirty="0"/>
              <a:t>statement</a:t>
            </a:r>
          </a:p>
          <a:p>
            <a:pPr lvl="1"/>
            <a:r>
              <a:rPr lang="en-US" dirty="0"/>
              <a:t>Needed for defining memorizing elements (</a:t>
            </a:r>
            <a:r>
              <a:rPr lang="en-US" dirty="0">
                <a:solidFill>
                  <a:srgbClr val="C00000"/>
                </a:solidFill>
              </a:rPr>
              <a:t>flip-flops</a:t>
            </a:r>
            <a:r>
              <a:rPr lang="en-US" dirty="0"/>
              <a:t>, </a:t>
            </a:r>
            <a:r>
              <a:rPr lang="en-US" dirty="0">
                <a:solidFill>
                  <a:srgbClr val="C00000"/>
                </a:solidFill>
              </a:rPr>
              <a:t>latches</a:t>
            </a:r>
            <a:r>
              <a:rPr lang="en-US" dirty="0"/>
              <a:t>)</a:t>
            </a:r>
          </a:p>
          <a:p>
            <a:pPr lvl="1"/>
            <a:r>
              <a:rPr lang="en-US" dirty="0"/>
              <a:t>Can also be used to define </a:t>
            </a:r>
            <a:r>
              <a:rPr lang="en-US" dirty="0">
                <a:solidFill>
                  <a:srgbClr val="C00000"/>
                </a:solidFill>
              </a:rPr>
              <a:t>combinational circuits</a:t>
            </a:r>
          </a:p>
          <a:p>
            <a:pPr lvl="1"/>
            <a:endParaRPr lang="en-US" sz="1800" dirty="0">
              <a:solidFill>
                <a:srgbClr val="C00000"/>
              </a:solidFill>
            </a:endParaRPr>
          </a:p>
          <a:p>
            <a:r>
              <a:rPr lang="en-US" dirty="0">
                <a:solidFill>
                  <a:srgbClr val="0432FF"/>
                </a:solidFill>
              </a:rPr>
              <a:t>Blocking</a:t>
            </a:r>
            <a:r>
              <a:rPr lang="en-US" dirty="0"/>
              <a:t> </a:t>
            </a:r>
            <a:r>
              <a:rPr lang="en-US" dirty="0" err="1"/>
              <a:t>vs</a:t>
            </a:r>
            <a:r>
              <a:rPr lang="en-US" dirty="0"/>
              <a:t> </a:t>
            </a:r>
            <a:r>
              <a:rPr lang="en-US" dirty="0">
                <a:solidFill>
                  <a:srgbClr val="00B050"/>
                </a:solidFill>
              </a:rPr>
              <a:t>Non-blocking</a:t>
            </a:r>
            <a:r>
              <a:rPr lang="en-US" dirty="0"/>
              <a:t> statements</a:t>
            </a:r>
          </a:p>
          <a:p>
            <a:pPr lvl="1"/>
            <a:r>
              <a:rPr lang="en-US" dirty="0">
                <a:solidFill>
                  <a:srgbClr val="0432FF"/>
                </a:solidFill>
              </a:rPr>
              <a:t>=</a:t>
            </a:r>
            <a:r>
              <a:rPr lang="en-US" dirty="0"/>
              <a:t> assigns the value </a:t>
            </a:r>
            <a:r>
              <a:rPr lang="en-US" dirty="0">
                <a:solidFill>
                  <a:srgbClr val="0432FF"/>
                </a:solidFill>
              </a:rPr>
              <a:t>immediately</a:t>
            </a:r>
          </a:p>
          <a:p>
            <a:pPr lvl="1"/>
            <a:r>
              <a:rPr lang="en-US" dirty="0">
                <a:solidFill>
                  <a:srgbClr val="00B050"/>
                </a:solidFill>
              </a:rPr>
              <a:t>&lt;=</a:t>
            </a:r>
            <a:r>
              <a:rPr lang="en-US" dirty="0"/>
              <a:t> assigns the value </a:t>
            </a:r>
            <a:r>
              <a:rPr lang="en-US" dirty="0">
                <a:solidFill>
                  <a:srgbClr val="00B050"/>
                </a:solidFill>
              </a:rPr>
              <a:t>at the end of the block</a:t>
            </a:r>
          </a:p>
          <a:p>
            <a:endParaRPr lang="en-US" sz="1800" dirty="0"/>
          </a:p>
          <a:p>
            <a:r>
              <a:rPr lang="en-US" dirty="0"/>
              <a:t>Writing FSMs</a:t>
            </a:r>
          </a:p>
          <a:p>
            <a:pPr lvl="1"/>
            <a:r>
              <a:rPr lang="en-US" dirty="0"/>
              <a:t>Next state logic</a:t>
            </a:r>
          </a:p>
          <a:p>
            <a:pPr lvl="1"/>
            <a:r>
              <a:rPr lang="en-US" dirty="0"/>
              <a:t>State assignment</a:t>
            </a:r>
          </a:p>
          <a:p>
            <a:pPr lvl="1"/>
            <a:r>
              <a:rPr lang="en-US" dirty="0"/>
              <a:t>Output logic</a:t>
            </a:r>
          </a:p>
        </p:txBody>
      </p:sp>
      <p:sp>
        <p:nvSpPr>
          <p:cNvPr id="6" name="Slide Number Placeholder 3">
            <a:extLst>
              <a:ext uri="{FF2B5EF4-FFF2-40B4-BE49-F238E27FC236}">
                <a16:creationId xmlns:a16="http://schemas.microsoft.com/office/drawing/2014/main" id="{DDDDAE91-A864-4A77-8575-06179752C5E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4A640EF-F0E2-4E49-9455-7E266BCEBB78}" type="slidenum">
              <a:rPr kumimoji="0" lang="en-US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113</a:t>
            </a:fld>
            <a:endParaRPr kumimoji="0" lang="en-US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426514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5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D5541A-6E50-4E10-9A0D-0173EADF0A3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b="1" dirty="0"/>
              <a:t>Next Lecture: </a:t>
            </a:r>
            <a:r>
              <a:rPr lang="en-US" dirty="0"/>
              <a:t>Timing and Verification</a:t>
            </a:r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9596F28-B373-4613-A3E5-37E376E1EE0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BEF67B4-941F-4736-A122-66E8AE1B4197}" type="slidenum">
              <a:rPr kumimoji="0" lang="en-US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114</a:t>
            </a:fld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53070864"/>
      </p:ext>
    </p:extLst>
  </p:cSld>
  <p:clrMapOvr>
    <a:masterClrMapping/>
  </p:clrMapOvr>
  <p:transition/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4">
            <a:extLst>
              <a:ext uri="{FF2B5EF4-FFF2-40B4-BE49-F238E27FC236}">
                <a16:creationId xmlns:a16="http://schemas.microsoft.com/office/drawing/2014/main" id="{AD3C135E-83CF-47B9-8E90-1C1D4EAAA9B5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334963" y="395760"/>
            <a:ext cx="8428037" cy="1720850"/>
          </a:xfrm>
        </p:spPr>
        <p:txBody>
          <a:bodyPr/>
          <a:lstStyle/>
          <a:p>
            <a:pPr algn="ctr" eaLnBrk="1" hangingPunct="1"/>
            <a:br>
              <a:rPr lang="en-US" altLang="en-US" dirty="0">
                <a:ea typeface="ＭＳ Ｐゴシック" panose="020B0600070205080204" pitchFamily="34" charset="-128"/>
              </a:rPr>
            </a:br>
            <a:r>
              <a:rPr lang="en-US" altLang="en-US" b="1" dirty="0">
                <a:ea typeface="ＭＳ Ｐゴシック" panose="020B0600070205080204" pitchFamily="34" charset="-128"/>
              </a:rPr>
              <a:t>Design of Digital Circuits</a:t>
            </a:r>
            <a:br>
              <a:rPr lang="en-US" altLang="en-US" dirty="0">
                <a:ea typeface="ＭＳ Ｐゴシック" panose="020B0600070205080204" pitchFamily="34" charset="-128"/>
              </a:rPr>
            </a:br>
            <a:r>
              <a:rPr lang="en-US" altLang="en-US" dirty="0">
                <a:ea typeface="ＭＳ Ｐゴシック" panose="020B0600070205080204" pitchFamily="34" charset="-128"/>
              </a:rPr>
              <a:t>Lecture 7.2: Hardware Description Languages and Verilog</a:t>
            </a:r>
          </a:p>
        </p:txBody>
      </p:sp>
      <p:sp>
        <p:nvSpPr>
          <p:cNvPr id="73731" name="Rectangle 5">
            <a:extLst>
              <a:ext uri="{FF2B5EF4-FFF2-40B4-BE49-F238E27FC236}">
                <a16:creationId xmlns:a16="http://schemas.microsoft.com/office/drawing/2014/main" id="{9FF4A46F-B8D8-4198-9BB3-D890E56D44F9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2900363"/>
          </a:xfrm>
        </p:spPr>
        <p:txBody>
          <a:bodyPr/>
          <a:lstStyle/>
          <a:p>
            <a:pPr eaLnBrk="1" hangingPunct="1"/>
            <a:endParaRPr lang="en-US" altLang="en-US" dirty="0">
              <a:ea typeface="ＭＳ Ｐゴシック" panose="020B0600070205080204" pitchFamily="34" charset="-128"/>
            </a:endParaRPr>
          </a:p>
          <a:p>
            <a:pPr eaLnBrk="1" hangingPunct="1"/>
            <a:r>
              <a:rPr lang="en-US" altLang="en-US" dirty="0">
                <a:solidFill>
                  <a:srgbClr val="003399"/>
                </a:solidFill>
                <a:ea typeface="ＭＳ Ｐゴシック" panose="020B0600070205080204" pitchFamily="34" charset="-128"/>
              </a:rPr>
              <a:t>Prof. Onur Mutlu</a:t>
            </a:r>
          </a:p>
          <a:p>
            <a:pPr eaLnBrk="1" hangingPunct="1"/>
            <a:r>
              <a:rPr lang="en-US" altLang="en-US" dirty="0">
                <a:ea typeface="ＭＳ Ｐゴシック" panose="020B0600070205080204" pitchFamily="34" charset="-128"/>
              </a:rPr>
              <a:t>ETH Zurich</a:t>
            </a:r>
          </a:p>
          <a:p>
            <a:pPr eaLnBrk="1" hangingPunct="1"/>
            <a:r>
              <a:rPr lang="en-US" altLang="en-US" dirty="0">
                <a:ea typeface="ＭＳ Ｐゴシック" panose="020B0600070205080204" pitchFamily="34" charset="-128"/>
              </a:rPr>
              <a:t>Spring 2019</a:t>
            </a:r>
          </a:p>
          <a:p>
            <a:pPr eaLnBrk="1" hangingPunct="1"/>
            <a:r>
              <a:rPr lang="en-US" altLang="en-US" dirty="0">
                <a:ea typeface="ＭＳ Ｐゴシック" panose="020B0600070205080204" pitchFamily="34" charset="-128"/>
              </a:rPr>
              <a:t>14 March 2019</a:t>
            </a:r>
          </a:p>
          <a:p>
            <a:pPr eaLnBrk="1" hangingPunct="1"/>
            <a:endParaRPr lang="en-US" altLang="en-US" dirty="0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 dirty="0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 dirty="0"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811590565"/>
      </p:ext>
    </p:extLst>
  </p:cSld>
  <p:clrMapOvr>
    <a:masterClrMapping/>
  </p:clrMapOvr>
  <p:transition/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D5541A-6E50-4E10-9A0D-0173EADF0A3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en-US" sz="4400" dirty="0"/>
              <a:t>We did not cover the following.</a:t>
            </a:r>
            <a:br>
              <a:rPr lang="en-US" sz="4400" dirty="0"/>
            </a:br>
            <a:r>
              <a:rPr lang="en-US" sz="4400" dirty="0"/>
              <a:t>They are for your preparation.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884C4D2-BDDB-4D95-ABCE-83F2DFEC20E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9596F28-B373-4613-A3E5-37E376E1EE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BEF67B4-941F-4736-A122-66E8AE1B4197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116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85478479"/>
      </p:ext>
    </p:extLst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F8D6C0-8EF8-45C6-B076-53B71BBEE8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Bottom-Up Design Methodology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0FB07EE-72D0-48E3-994C-244E951EC7D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B19D7DF-598B-483B-A6D0-8553CDFAE631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25A27B0B-C8CD-4110-8BD1-35BD365D6CE3}"/>
              </a:ext>
            </a:extLst>
          </p:cNvPr>
          <p:cNvSpPr txBox="1">
            <a:spLocks/>
          </p:cNvSpPr>
          <p:nvPr/>
        </p:nvSpPr>
        <p:spPr bwMode="auto">
          <a:xfrm>
            <a:off x="381000" y="1247775"/>
            <a:ext cx="8610600" cy="5153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+mn-lt"/>
                <a:ea typeface="ＭＳ Ｐゴシック" pitchFamily="-106" charset="-128"/>
                <a:cs typeface="ＭＳ Ｐゴシック" pitchFamily="-106" charset="-128"/>
              </a:defRPr>
            </a:lvl1pPr>
            <a:lvl2pPr marL="669925" indent="-3254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2pPr>
            <a:lvl3pPr marL="1022350" indent="-3508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3pPr>
            <a:lvl4pPr marL="1339850" indent="-3159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4pPr>
            <a:lvl5pPr marL="1681163" indent="-33972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5pPr>
            <a:lvl6pPr marL="21383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-106" charset="2"/>
              <a:buChar char="§"/>
              <a:defRPr sz="16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6pPr>
            <a:lvl7pPr marL="25955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-106" charset="2"/>
              <a:buChar char="§"/>
              <a:defRPr sz="16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7pPr>
            <a:lvl8pPr marL="30527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-106" charset="2"/>
              <a:buChar char="§"/>
              <a:defRPr sz="16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8pPr>
            <a:lvl9pPr marL="35099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-106" charset="2"/>
              <a:buChar char="§"/>
              <a:defRPr sz="16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9pPr>
          </a:lstStyle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anose="05000000000000000000" pitchFamily="2" charset="2"/>
              <a:buChar char="n"/>
              <a:tabLst/>
              <a:defRPr/>
            </a:pPr>
            <a:r>
              <a:rPr kumimoji="0" lang="en-US" sz="2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pitchFamily="-106" charset="-128"/>
              </a:rPr>
              <a:t>We first identify the </a:t>
            </a:r>
            <a:r>
              <a:rPr kumimoji="0" lang="en-US" sz="2400" b="0" i="0" u="none" strike="noStrike" kern="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ahoma"/>
                <a:ea typeface="ＭＳ Ｐゴシック" pitchFamily="-106" charset="-128"/>
              </a:rPr>
              <a:t>building blocks </a:t>
            </a:r>
            <a:r>
              <a:rPr kumimoji="0" lang="en-US" sz="2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pitchFamily="-106" charset="-128"/>
              </a:rPr>
              <a:t>that are available to us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anose="05000000000000000000" pitchFamily="2" charset="2"/>
              <a:buChar char="n"/>
              <a:tabLst/>
              <a:defRPr/>
            </a:pPr>
            <a:r>
              <a:rPr kumimoji="0" lang="en-US" sz="2400" b="0" i="0" u="none" strike="noStrike" kern="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ahoma"/>
                <a:ea typeface="ＭＳ Ｐゴシック" pitchFamily="-106" charset="-128"/>
              </a:rPr>
              <a:t>Build bigger modules</a:t>
            </a:r>
            <a:r>
              <a:rPr kumimoji="0" lang="en-US" sz="2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pitchFamily="-106" charset="-128"/>
              </a:rPr>
              <a:t>, using these building blocks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anose="05000000000000000000" pitchFamily="2" charset="2"/>
              <a:buChar char="n"/>
              <a:tabLst/>
              <a:defRPr/>
            </a:pPr>
            <a:r>
              <a:rPr kumimoji="0" lang="en-US" sz="2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pitchFamily="-106" charset="-128"/>
              </a:rPr>
              <a:t>These modules are then used for higher-level modules until we build the </a:t>
            </a:r>
            <a:r>
              <a:rPr kumimoji="0" lang="en-US" sz="2400" b="0" i="0" u="none" strike="noStrike" kern="0" cap="none" spc="0" normalizeH="0" baseline="0" noProof="0">
                <a:ln>
                  <a:noFill/>
                </a:ln>
                <a:solidFill>
                  <a:srgbClr val="3B812F"/>
                </a:solidFill>
                <a:effectLst/>
                <a:uLnTx/>
                <a:uFillTx/>
                <a:latin typeface="Tahoma"/>
                <a:ea typeface="ＭＳ Ｐゴシック" pitchFamily="-106" charset="-128"/>
              </a:rPr>
              <a:t>top-level module </a:t>
            </a:r>
            <a:r>
              <a:rPr kumimoji="0" lang="en-US" sz="2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pitchFamily="-106" charset="-128"/>
              </a:rPr>
              <a:t>in the design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anose="05000000000000000000" pitchFamily="2" charset="2"/>
              <a:buChar char="n"/>
              <a:tabLst/>
              <a:defRPr/>
            </a:pPr>
            <a:endParaRPr kumimoji="0" lang="en-US" sz="2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ＭＳ Ｐゴシック" pitchFamily="-106" charset="-128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A7DD6891-0656-49F8-A1C4-CCEC588D05BF}"/>
              </a:ext>
            </a:extLst>
          </p:cNvPr>
          <p:cNvSpPr/>
          <p:nvPr/>
        </p:nvSpPr>
        <p:spPr>
          <a:xfrm>
            <a:off x="3516271" y="3124200"/>
            <a:ext cx="2057400" cy="609600"/>
          </a:xfrm>
          <a:prstGeom prst="rect">
            <a:avLst/>
          </a:prstGeom>
          <a:noFill/>
          <a:ln w="38100">
            <a:solidFill>
              <a:schemeClr val="accent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3B812F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Top-level Module</a:t>
            </a:r>
          </a:p>
        </p:txBody>
      </p: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6A74C683-0D13-435B-B9B3-5E134B06E81E}"/>
              </a:ext>
            </a:extLst>
          </p:cNvPr>
          <p:cNvCxnSpPr>
            <a:cxnSpLocks/>
            <a:endCxn id="10" idx="0"/>
          </p:cNvCxnSpPr>
          <p:nvPr/>
        </p:nvCxnSpPr>
        <p:spPr>
          <a:xfrm flipH="1">
            <a:off x="2198323" y="3733800"/>
            <a:ext cx="1565598" cy="393441"/>
          </a:xfrm>
          <a:prstGeom prst="straightConnector1">
            <a:avLst/>
          </a:prstGeom>
          <a:ln>
            <a:headEnd type="triangl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DE6BA0D1-6FE5-473E-842D-C6FAA7893680}"/>
              </a:ext>
            </a:extLst>
          </p:cNvPr>
          <p:cNvCxnSpPr>
            <a:cxnSpLocks/>
            <a:stCxn id="6" idx="2"/>
          </p:cNvCxnSpPr>
          <p:nvPr/>
        </p:nvCxnSpPr>
        <p:spPr>
          <a:xfrm>
            <a:off x="4544971" y="3733800"/>
            <a:ext cx="0" cy="381000"/>
          </a:xfrm>
          <a:prstGeom prst="straightConnector1">
            <a:avLst/>
          </a:prstGeom>
          <a:ln>
            <a:headEnd type="triangl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342FF762-CC23-496F-A235-EA5EBA065FFF}"/>
              </a:ext>
            </a:extLst>
          </p:cNvPr>
          <p:cNvCxnSpPr>
            <a:cxnSpLocks/>
            <a:endCxn id="12" idx="0"/>
          </p:cNvCxnSpPr>
          <p:nvPr/>
        </p:nvCxnSpPr>
        <p:spPr>
          <a:xfrm>
            <a:off x="5326022" y="3733800"/>
            <a:ext cx="1565599" cy="393441"/>
          </a:xfrm>
          <a:prstGeom prst="straightConnector1">
            <a:avLst/>
          </a:prstGeom>
          <a:ln>
            <a:headEnd type="triangl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Rectangle 9">
            <a:extLst>
              <a:ext uri="{FF2B5EF4-FFF2-40B4-BE49-F238E27FC236}">
                <a16:creationId xmlns:a16="http://schemas.microsoft.com/office/drawing/2014/main" id="{D785A9AB-11E8-45F0-8726-4E2A42C32076}"/>
              </a:ext>
            </a:extLst>
          </p:cNvPr>
          <p:cNvSpPr/>
          <p:nvPr/>
        </p:nvSpPr>
        <p:spPr>
          <a:xfrm>
            <a:off x="1398223" y="4127241"/>
            <a:ext cx="1600199" cy="609600"/>
          </a:xfrm>
          <a:prstGeom prst="rect">
            <a:avLst/>
          </a:prstGeom>
          <a:noFill/>
          <a:ln w="38100">
            <a:solidFill>
              <a:schemeClr val="accent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Sub-module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AE0F1A61-D535-4BF7-9D90-D73E03CBA4B8}"/>
              </a:ext>
            </a:extLst>
          </p:cNvPr>
          <p:cNvSpPr/>
          <p:nvPr/>
        </p:nvSpPr>
        <p:spPr>
          <a:xfrm>
            <a:off x="3744872" y="4133462"/>
            <a:ext cx="1600199" cy="609600"/>
          </a:xfrm>
          <a:prstGeom prst="rect">
            <a:avLst/>
          </a:prstGeom>
          <a:noFill/>
          <a:ln w="38100">
            <a:solidFill>
              <a:schemeClr val="accent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Sub-module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C775D18D-18AF-4B5B-A35D-041523DCBCA6}"/>
              </a:ext>
            </a:extLst>
          </p:cNvPr>
          <p:cNvSpPr/>
          <p:nvPr/>
        </p:nvSpPr>
        <p:spPr>
          <a:xfrm>
            <a:off x="6091521" y="4127241"/>
            <a:ext cx="1600199" cy="609600"/>
          </a:xfrm>
          <a:prstGeom prst="rect">
            <a:avLst/>
          </a:prstGeom>
          <a:noFill/>
          <a:ln w="38100">
            <a:solidFill>
              <a:schemeClr val="accent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Sub-module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F2909AA4-E5F4-427C-A32F-A759482719E9}"/>
              </a:ext>
            </a:extLst>
          </p:cNvPr>
          <p:cNvSpPr txBox="1"/>
          <p:nvPr/>
        </p:nvSpPr>
        <p:spPr>
          <a:xfrm>
            <a:off x="925471" y="4495800"/>
            <a:ext cx="685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>
                <a:ln>
                  <a:noFill/>
                </a:ln>
                <a:solidFill>
                  <a:srgbClr val="CC99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…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A6516CBB-715B-4DA9-BF5F-C042A0A84DBA}"/>
              </a:ext>
            </a:extLst>
          </p:cNvPr>
          <p:cNvSpPr txBox="1"/>
          <p:nvPr/>
        </p:nvSpPr>
        <p:spPr>
          <a:xfrm>
            <a:off x="5304251" y="4531567"/>
            <a:ext cx="685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>
                <a:ln>
                  <a:noFill/>
                </a:ln>
                <a:solidFill>
                  <a:srgbClr val="CC99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…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3400C0BB-DAD8-4B2C-A4F6-9D9508211293}"/>
              </a:ext>
            </a:extLst>
          </p:cNvPr>
          <p:cNvSpPr txBox="1"/>
          <p:nvPr/>
        </p:nvSpPr>
        <p:spPr>
          <a:xfrm>
            <a:off x="7158847" y="4531567"/>
            <a:ext cx="685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>
                <a:ln>
                  <a:noFill/>
                </a:ln>
                <a:solidFill>
                  <a:srgbClr val="CC99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…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CE3F3C16-8ECA-4DDA-A47D-488467226CCF}"/>
              </a:ext>
            </a:extLst>
          </p:cNvPr>
          <p:cNvSpPr txBox="1"/>
          <p:nvPr/>
        </p:nvSpPr>
        <p:spPr>
          <a:xfrm>
            <a:off x="2685847" y="4503669"/>
            <a:ext cx="685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>
                <a:ln>
                  <a:noFill/>
                </a:ln>
                <a:solidFill>
                  <a:srgbClr val="CC99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…</a:t>
            </a:r>
          </a:p>
        </p:txBody>
      </p: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ECD103ED-D4AA-4E67-AA10-89B80CEE8B1B}"/>
              </a:ext>
            </a:extLst>
          </p:cNvPr>
          <p:cNvCxnSpPr>
            <a:cxnSpLocks/>
            <a:endCxn id="13" idx="2"/>
          </p:cNvCxnSpPr>
          <p:nvPr/>
        </p:nvCxnSpPr>
        <p:spPr>
          <a:xfrm flipV="1">
            <a:off x="1154071" y="5080575"/>
            <a:ext cx="114300" cy="368559"/>
          </a:xfrm>
          <a:prstGeom prst="straightConnector1">
            <a:avLst/>
          </a:prstGeom>
          <a:ln>
            <a:tailEnd type="triangle" w="lg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AC257A21-8B2E-436C-B74A-85F15C11FCDB}"/>
              </a:ext>
            </a:extLst>
          </p:cNvPr>
          <p:cNvCxnSpPr>
            <a:cxnSpLocks/>
          </p:cNvCxnSpPr>
          <p:nvPr/>
        </p:nvCxnSpPr>
        <p:spPr>
          <a:xfrm flipH="1" flipV="1">
            <a:off x="3174564" y="5091404"/>
            <a:ext cx="381000" cy="357730"/>
          </a:xfrm>
          <a:prstGeom prst="straightConnector1">
            <a:avLst/>
          </a:prstGeom>
          <a:ln>
            <a:tailEnd type="triangle" w="lg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1CD627B5-3817-4E3D-BCF7-1FF438DE3E33}"/>
              </a:ext>
            </a:extLst>
          </p:cNvPr>
          <p:cNvCxnSpPr>
            <a:cxnSpLocks/>
            <a:endCxn id="14" idx="2"/>
          </p:cNvCxnSpPr>
          <p:nvPr/>
        </p:nvCxnSpPr>
        <p:spPr>
          <a:xfrm flipV="1">
            <a:off x="5647151" y="5116342"/>
            <a:ext cx="0" cy="332792"/>
          </a:xfrm>
          <a:prstGeom prst="straightConnector1">
            <a:avLst/>
          </a:prstGeom>
          <a:ln>
            <a:tailEnd type="triangle" w="lg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id="{51668BA3-73E5-4395-BA36-5C3512E6E4F7}"/>
              </a:ext>
            </a:extLst>
          </p:cNvPr>
          <p:cNvCxnSpPr>
            <a:cxnSpLocks/>
          </p:cNvCxnSpPr>
          <p:nvPr/>
        </p:nvCxnSpPr>
        <p:spPr>
          <a:xfrm flipH="1" flipV="1">
            <a:off x="7591444" y="5056187"/>
            <a:ext cx="331212" cy="392948"/>
          </a:xfrm>
          <a:prstGeom prst="straightConnector1">
            <a:avLst/>
          </a:prstGeom>
          <a:ln>
            <a:tailEnd type="triangle" w="lg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1" name="Rectangle 20">
            <a:extLst>
              <a:ext uri="{FF2B5EF4-FFF2-40B4-BE49-F238E27FC236}">
                <a16:creationId xmlns:a16="http://schemas.microsoft.com/office/drawing/2014/main" id="{1F53FFDC-8BB7-4547-9616-99462572EF2D}"/>
              </a:ext>
            </a:extLst>
          </p:cNvPr>
          <p:cNvSpPr/>
          <p:nvPr/>
        </p:nvSpPr>
        <p:spPr>
          <a:xfrm>
            <a:off x="685800" y="5488510"/>
            <a:ext cx="1280429" cy="609600"/>
          </a:xfrm>
          <a:prstGeom prst="rect">
            <a:avLst/>
          </a:prstGeom>
          <a:noFill/>
          <a:ln w="38100">
            <a:solidFill>
              <a:schemeClr val="accent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Leaf-cell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2B41CC64-B38F-416D-8638-7B47ACDFFB54}"/>
              </a:ext>
            </a:extLst>
          </p:cNvPr>
          <p:cNvSpPr/>
          <p:nvPr/>
        </p:nvSpPr>
        <p:spPr>
          <a:xfrm>
            <a:off x="2853481" y="5486400"/>
            <a:ext cx="1280429" cy="609600"/>
          </a:xfrm>
          <a:prstGeom prst="rect">
            <a:avLst/>
          </a:prstGeom>
          <a:noFill/>
          <a:ln w="38100">
            <a:solidFill>
              <a:schemeClr val="accent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Leaf-cell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C2B9C8F9-2112-49BA-BEFD-89743811FF71}"/>
              </a:ext>
            </a:extLst>
          </p:cNvPr>
          <p:cNvSpPr/>
          <p:nvPr/>
        </p:nvSpPr>
        <p:spPr>
          <a:xfrm>
            <a:off x="5021162" y="5486400"/>
            <a:ext cx="1280429" cy="609600"/>
          </a:xfrm>
          <a:prstGeom prst="rect">
            <a:avLst/>
          </a:prstGeom>
          <a:noFill/>
          <a:ln w="38100">
            <a:solidFill>
              <a:schemeClr val="accent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Leaf-cell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9C3B3B5D-23F0-4AA7-9433-CA12DA484AE5}"/>
              </a:ext>
            </a:extLst>
          </p:cNvPr>
          <p:cNvSpPr/>
          <p:nvPr/>
        </p:nvSpPr>
        <p:spPr>
          <a:xfrm>
            <a:off x="7188842" y="5486400"/>
            <a:ext cx="1280429" cy="609600"/>
          </a:xfrm>
          <a:prstGeom prst="rect">
            <a:avLst/>
          </a:prstGeom>
          <a:noFill/>
          <a:ln w="38100">
            <a:solidFill>
              <a:schemeClr val="accent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Leaf-cell</a:t>
            </a:r>
          </a:p>
        </p:txBody>
      </p:sp>
    </p:spTree>
    <p:extLst>
      <p:ext uri="{BB962C8B-B14F-4D97-AF65-F5344CB8AC3E}">
        <p14:creationId xmlns:p14="http://schemas.microsoft.com/office/powerpoint/2010/main" val="291322090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00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50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0" grpId="0" animBg="1"/>
      <p:bldP spid="11" grpId="0" animBg="1"/>
      <p:bldP spid="12" grpId="0" animBg="1"/>
      <p:bldP spid="13" grpId="0"/>
      <p:bldP spid="14" grpId="0"/>
      <p:bldP spid="15" grpId="0"/>
      <p:bldP spid="16" grpId="0"/>
      <p:bldP spid="21" grpId="0" animBg="1"/>
      <p:bldP spid="22" grpId="0" animBg="1"/>
      <p:bldP spid="23" grpId="0" animBg="1"/>
      <p:bldP spid="2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Defining a Module in Verilog</a:t>
            </a:r>
          </a:p>
        </p:txBody>
      </p:sp>
      <p:sp>
        <p:nvSpPr>
          <p:cNvPr id="31746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A </a:t>
            </a:r>
            <a:r>
              <a:rPr lang="en-US">
                <a:solidFill>
                  <a:srgbClr val="00B050"/>
                </a:solidFill>
              </a:rPr>
              <a:t>module</a:t>
            </a:r>
            <a:r>
              <a:rPr lang="en-US"/>
              <a:t> is the main building block in Verilog</a:t>
            </a:r>
          </a:p>
          <a:p>
            <a:endParaRPr lang="en-US"/>
          </a:p>
          <a:p>
            <a:r>
              <a:rPr lang="en-US"/>
              <a:t>We first need to define:</a:t>
            </a:r>
          </a:p>
          <a:p>
            <a:pPr lvl="1"/>
            <a:r>
              <a:rPr lang="en-US">
                <a:solidFill>
                  <a:srgbClr val="0000FF"/>
                </a:solidFill>
              </a:rPr>
              <a:t>Name</a:t>
            </a:r>
            <a:r>
              <a:rPr lang="en-US"/>
              <a:t> of the module</a:t>
            </a:r>
          </a:p>
          <a:p>
            <a:pPr lvl="1"/>
            <a:r>
              <a:rPr lang="en-US">
                <a:solidFill>
                  <a:srgbClr val="0000FF"/>
                </a:solidFill>
              </a:rPr>
              <a:t>Directions</a:t>
            </a:r>
            <a:r>
              <a:rPr lang="en-US"/>
              <a:t> of its </a:t>
            </a:r>
            <a:r>
              <a:rPr lang="en-US">
                <a:solidFill>
                  <a:srgbClr val="0000FF"/>
                </a:solidFill>
              </a:rPr>
              <a:t>ports</a:t>
            </a:r>
            <a:r>
              <a:rPr lang="en-US"/>
              <a:t> (e.g., </a:t>
            </a:r>
            <a:r>
              <a:rPr lang="en-US">
                <a:solidFill>
                  <a:srgbClr val="C00000"/>
                </a:solidFill>
              </a:rPr>
              <a:t>input</a:t>
            </a:r>
            <a:r>
              <a:rPr lang="en-US"/>
              <a:t>, </a:t>
            </a:r>
            <a:r>
              <a:rPr lang="en-US">
                <a:solidFill>
                  <a:srgbClr val="C00000"/>
                </a:solidFill>
              </a:rPr>
              <a:t>output</a:t>
            </a:r>
            <a:r>
              <a:rPr lang="en-US"/>
              <a:t>)</a:t>
            </a:r>
          </a:p>
          <a:p>
            <a:pPr lvl="1"/>
            <a:r>
              <a:rPr lang="en-US">
                <a:solidFill>
                  <a:srgbClr val="0000FF"/>
                </a:solidFill>
              </a:rPr>
              <a:t>Names</a:t>
            </a:r>
            <a:r>
              <a:rPr lang="en-US"/>
              <a:t> of its </a:t>
            </a:r>
            <a:r>
              <a:rPr lang="en-US">
                <a:solidFill>
                  <a:srgbClr val="0000FF"/>
                </a:solidFill>
              </a:rPr>
              <a:t>ports</a:t>
            </a:r>
          </a:p>
          <a:p>
            <a:r>
              <a:rPr lang="en-US"/>
              <a:t>Then:</a:t>
            </a:r>
          </a:p>
          <a:p>
            <a:pPr lvl="1"/>
            <a:r>
              <a:rPr lang="en-US"/>
              <a:t>Describe the </a:t>
            </a:r>
            <a:r>
              <a:rPr lang="en-US">
                <a:solidFill>
                  <a:srgbClr val="0000FF"/>
                </a:solidFill>
              </a:rPr>
              <a:t>functionality</a:t>
            </a:r>
            <a:r>
              <a:rPr lang="en-US"/>
              <a:t> of the module</a:t>
            </a:r>
          </a:p>
        </p:txBody>
      </p:sp>
      <p:graphicFrame>
        <p:nvGraphicFramePr>
          <p:cNvPr id="31750" name="Object 2"/>
          <p:cNvGraphicFramePr>
            <a:graphicFrameLocks noChangeAspect="1"/>
          </p:cNvGraphicFramePr>
          <p:nvPr>
            <p:custDataLst>
              <p:tags r:id="rId2"/>
            </p:custDataLst>
            <p:extLst/>
          </p:nvPr>
        </p:nvGraphicFramePr>
        <p:xfrm>
          <a:off x="1981200" y="4591050"/>
          <a:ext cx="5191125" cy="1581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6771" name="VISIO" r:id="rId4" imgW="1287780" imgH="490728" progId="Visio.Drawing.6">
                  <p:embed/>
                </p:oleObj>
              </mc:Choice>
              <mc:Fallback>
                <p:oleObj name="VISIO" r:id="rId4" imgW="1287780" imgH="490728" progId="Visio.Drawing.6">
                  <p:embed/>
                  <p:pic>
                    <p:nvPicPr>
                      <p:cNvPr id="3175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81200" y="4591050"/>
                        <a:ext cx="5191125" cy="15811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=""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=""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="" xmlns:a14="http://schemas.microsoft.com/office/drawing/2010/main">
                            <a:effectLst>
                              <a:outerShdw dist="35921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Slide Number Placeholder 3">
            <a:extLst>
              <a:ext uri="{FF2B5EF4-FFF2-40B4-BE49-F238E27FC236}">
                <a16:creationId xmlns:a16="http://schemas.microsoft.com/office/drawing/2014/main" id="{A50692DB-9A47-4792-B84F-66DED1099FF1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xfrm>
            <a:off x="6946900" y="6373813"/>
            <a:ext cx="2133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4852F37-0DB9-4B5B-ACE3-9C9B1F266E83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A448DE9B-8141-4B0C-836A-9693C15C17FD}"/>
              </a:ext>
            </a:extLst>
          </p:cNvPr>
          <p:cNvCxnSpPr>
            <a:cxnSpLocks/>
          </p:cNvCxnSpPr>
          <p:nvPr/>
        </p:nvCxnSpPr>
        <p:spPr>
          <a:xfrm>
            <a:off x="2667000" y="5019040"/>
            <a:ext cx="533400" cy="0"/>
          </a:xfrm>
          <a:prstGeom prst="straightConnector1">
            <a:avLst/>
          </a:prstGeom>
          <a:ln w="38100">
            <a:tailEnd type="triangle"/>
          </a:ln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8F0BB23E-2C07-4F52-919B-8408761F777F}"/>
              </a:ext>
            </a:extLst>
          </p:cNvPr>
          <p:cNvCxnSpPr>
            <a:cxnSpLocks/>
          </p:cNvCxnSpPr>
          <p:nvPr/>
        </p:nvCxnSpPr>
        <p:spPr>
          <a:xfrm>
            <a:off x="2667000" y="5381625"/>
            <a:ext cx="533400" cy="0"/>
          </a:xfrm>
          <a:prstGeom prst="straightConnector1">
            <a:avLst/>
          </a:prstGeom>
          <a:ln w="38100">
            <a:tailEnd type="triangle"/>
          </a:ln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3C39E29A-FC4C-4147-AF7B-FE598AA76AA1}"/>
              </a:ext>
            </a:extLst>
          </p:cNvPr>
          <p:cNvCxnSpPr>
            <a:cxnSpLocks/>
          </p:cNvCxnSpPr>
          <p:nvPr/>
        </p:nvCxnSpPr>
        <p:spPr>
          <a:xfrm>
            <a:off x="2674620" y="5755640"/>
            <a:ext cx="533400" cy="0"/>
          </a:xfrm>
          <a:prstGeom prst="straightConnector1">
            <a:avLst/>
          </a:prstGeom>
          <a:ln w="38100">
            <a:tailEnd type="triangle"/>
          </a:ln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F79E893C-70B1-4A0B-BE33-EE1276F3EBB9}"/>
              </a:ext>
            </a:extLst>
          </p:cNvPr>
          <p:cNvCxnSpPr>
            <a:cxnSpLocks/>
          </p:cNvCxnSpPr>
          <p:nvPr/>
        </p:nvCxnSpPr>
        <p:spPr>
          <a:xfrm>
            <a:off x="6019800" y="5386705"/>
            <a:ext cx="533400" cy="0"/>
          </a:xfrm>
          <a:prstGeom prst="straightConnector1">
            <a:avLst/>
          </a:prstGeom>
          <a:ln w="38100">
            <a:tailEnd type="triangle"/>
          </a:ln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id="{239DDC7A-4544-42E8-9B31-FC9E103EC85A}"/>
              </a:ext>
            </a:extLst>
          </p:cNvPr>
          <p:cNvSpPr txBox="1"/>
          <p:nvPr/>
        </p:nvSpPr>
        <p:spPr>
          <a:xfrm>
            <a:off x="2205037" y="5984160"/>
            <a:ext cx="1066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inputs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30838B62-5D0D-4C95-B3EC-CD920954BADD}"/>
              </a:ext>
            </a:extLst>
          </p:cNvPr>
          <p:cNvSpPr txBox="1"/>
          <p:nvPr/>
        </p:nvSpPr>
        <p:spPr>
          <a:xfrm>
            <a:off x="5872163" y="5984160"/>
            <a:ext cx="1066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output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BB94E186-6A92-472C-BB05-34BE4A882630}"/>
              </a:ext>
            </a:extLst>
          </p:cNvPr>
          <p:cNvSpPr/>
          <p:nvPr/>
        </p:nvSpPr>
        <p:spPr>
          <a:xfrm>
            <a:off x="2659380" y="4887992"/>
            <a:ext cx="533400" cy="1066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AA7C072C-EE48-4F05-8189-AA57B05B92B8}"/>
              </a:ext>
            </a:extLst>
          </p:cNvPr>
          <p:cNvSpPr/>
          <p:nvPr/>
        </p:nvSpPr>
        <p:spPr>
          <a:xfrm>
            <a:off x="6553200" y="4887992"/>
            <a:ext cx="533400" cy="1066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46079284-5F38-4AAF-B32C-E51529F8D408}"/>
              </a:ext>
            </a:extLst>
          </p:cNvPr>
          <p:cNvSpPr/>
          <p:nvPr/>
        </p:nvSpPr>
        <p:spPr>
          <a:xfrm>
            <a:off x="2087880" y="4887992"/>
            <a:ext cx="533400" cy="1066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F94074A9-9D18-413B-873D-C1401835AFDD}"/>
              </a:ext>
            </a:extLst>
          </p:cNvPr>
          <p:cNvSpPr/>
          <p:nvPr/>
        </p:nvSpPr>
        <p:spPr>
          <a:xfrm>
            <a:off x="6019800" y="4887992"/>
            <a:ext cx="533400" cy="1066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A9DC19DA-2E55-4B9B-AF97-87445CCD4F4C}"/>
              </a:ext>
            </a:extLst>
          </p:cNvPr>
          <p:cNvSpPr/>
          <p:nvPr/>
        </p:nvSpPr>
        <p:spPr>
          <a:xfrm>
            <a:off x="3583623" y="4848225"/>
            <a:ext cx="1981200" cy="1066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example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2D354E56-D5FD-422D-84DF-848CD72CD5D2}"/>
              </a:ext>
            </a:extLst>
          </p:cNvPr>
          <p:cNvSpPr/>
          <p:nvPr/>
        </p:nvSpPr>
        <p:spPr>
          <a:xfrm>
            <a:off x="3618792" y="4886325"/>
            <a:ext cx="1981200" cy="1066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2244492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17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17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17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174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174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174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174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174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20" grpId="0"/>
      <p:bldP spid="7" grpId="0" animBg="1"/>
      <p:bldP spid="21" grpId="0" animBg="1"/>
      <p:bldP spid="22" grpId="0" animBg="1"/>
      <p:bldP spid="23" grpId="0" animBg="1"/>
      <p:bldP spid="24" grpId="0" animBg="1"/>
      <p:bldP spid="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Implementing a Module in Verilog</a:t>
            </a:r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custDataLst>
              <p:tags r:id="rId2"/>
            </p:custDataLst>
            <p:extLst/>
          </p:nvPr>
        </p:nvGraphicFramePr>
        <p:xfrm>
          <a:off x="1976437" y="1243048"/>
          <a:ext cx="5191125" cy="1581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7795" name="Visio" r:id="rId4" imgW="1287780" imgH="490728" progId="Visio.Drawing.11">
                  <p:embed/>
                </p:oleObj>
              </mc:Choice>
              <mc:Fallback>
                <p:oleObj name="Visio" r:id="rId4" imgW="1287780" imgH="490728" progId="Visio.Drawing.11">
                  <p:embed/>
                  <p:pic>
                    <p:nvPicPr>
                      <p:cNvPr id="5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76437" y="1243048"/>
                        <a:ext cx="5191125" cy="15811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=""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=""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="" xmlns:a14="http://schemas.microsoft.com/office/drawing/2010/main">
                            <a:effectLst>
                              <a:outerShdw dist="35921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Content Placeholder 1">
            <a:extLst>
              <a:ext uri="{FF2B5EF4-FFF2-40B4-BE49-F238E27FC236}">
                <a16:creationId xmlns:a16="http://schemas.microsoft.com/office/drawing/2014/main" id="{28B11207-E3A1-47BF-BCB7-45651F03044C}"/>
              </a:ext>
            </a:extLst>
          </p:cNvPr>
          <p:cNvSpPr>
            <a:spLocks noGrp="1"/>
          </p:cNvSpPr>
          <p:nvPr/>
        </p:nvSpPr>
        <p:spPr bwMode="auto">
          <a:xfrm>
            <a:off x="626356" y="3733800"/>
            <a:ext cx="6667500" cy="2524124"/>
          </a:xfrm>
          <a:prstGeom prst="rect">
            <a:avLst/>
          </a:prstGeom>
          <a:solidFill>
            <a:srgbClr val="F6F5BD"/>
          </a:solidFill>
          <a:ln w="9525">
            <a:solidFill>
              <a:schemeClr val="accent4">
                <a:lumMod val="25000"/>
              </a:schemeClr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l" rtl="0" eaLnBrk="1" fontAlgn="base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chemeClr val="accent1">
                  <a:lumMod val="75000"/>
                  <a:lumOff val="25000"/>
                </a:schemeClr>
              </a:buClr>
              <a:buSzPct val="60000"/>
              <a:buFont typeface="Wingdings 2" pitchFamily="18" charset="2"/>
              <a:buNone/>
              <a:defRPr sz="1600" b="0">
                <a:solidFill>
                  <a:schemeClr val="tx1"/>
                </a:solidFill>
                <a:latin typeface="Consolas" pitchFamily="49" charset="0"/>
                <a:ea typeface="+mn-ea"/>
                <a:cs typeface="Consolas" pitchFamily="49" charset="0"/>
              </a:defRPr>
            </a:lvl1pPr>
            <a:lvl2pPr marL="457200" indent="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chemeClr val="accent1">
                  <a:lumMod val="75000"/>
                  <a:lumOff val="25000"/>
                </a:schemeClr>
              </a:buClr>
              <a:buSzPct val="110000"/>
              <a:buFont typeface="Wingdings" pitchFamily="2" charset="2"/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2pPr>
            <a:lvl3pPr marL="914400" indent="0" algn="l" rtl="0" eaLnBrk="1" fontAlgn="base" hangingPunct="1">
              <a:spcBef>
                <a:spcPct val="20000"/>
              </a:spcBef>
              <a:spcAft>
                <a:spcPct val="0"/>
              </a:spcAft>
              <a:buSzPct val="80000"/>
              <a:buFont typeface="Wingdings" pitchFamily="2" charset="2"/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371600" indent="0" algn="l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1828800" indent="0" algn="l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module</a:t>
            </a: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example (a, b, c, y);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	</a:t>
            </a: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input</a:t>
            </a: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a;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	</a:t>
            </a: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input</a:t>
            </a: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b;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	</a:t>
            </a: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input</a:t>
            </a: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c;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	</a:t>
            </a: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output</a:t>
            </a: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y;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// here comes the circuit description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endmodule</a:t>
            </a:r>
            <a:endParaRPr kumimoji="0" lang="en-US" sz="16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endParaRPr kumimoji="0" lang="de-CH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</p:txBody>
      </p:sp>
      <p:sp>
        <p:nvSpPr>
          <p:cNvPr id="9" name="Slide Number Placeholder 3">
            <a:extLst>
              <a:ext uri="{FF2B5EF4-FFF2-40B4-BE49-F238E27FC236}">
                <a16:creationId xmlns:a16="http://schemas.microsoft.com/office/drawing/2014/main" id="{2398A411-5068-4416-AE6F-A20F4E25EF19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xfrm>
            <a:off x="6946900" y="6373813"/>
            <a:ext cx="2133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4852F37-0DB9-4B5B-ACE3-9C9B1F266E83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6" name="Line">
            <a:extLst>
              <a:ext uri="{FF2B5EF4-FFF2-40B4-BE49-F238E27FC236}">
                <a16:creationId xmlns:a16="http://schemas.microsoft.com/office/drawing/2014/main" id="{E4AC8878-3AEC-49BF-BC2E-CFED53DF5410}"/>
              </a:ext>
            </a:extLst>
          </p:cNvPr>
          <p:cNvSpPr/>
          <p:nvPr/>
        </p:nvSpPr>
        <p:spPr>
          <a:xfrm flipH="1" flipV="1">
            <a:off x="7293855" y="3779836"/>
            <a:ext cx="419100" cy="949326"/>
          </a:xfrm>
          <a:prstGeom prst="line">
            <a:avLst/>
          </a:prstGeom>
          <a:ln w="57150">
            <a:solidFill>
              <a:srgbClr val="C00000"/>
            </a:solidFill>
            <a:tailEnd type="stealth"/>
          </a:ln>
        </p:spPr>
        <p:txBody>
          <a:bodyPr lIns="0" tIns="0" rIns="0" bIns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7" name="Line">
            <a:extLst>
              <a:ext uri="{FF2B5EF4-FFF2-40B4-BE49-F238E27FC236}">
                <a16:creationId xmlns:a16="http://schemas.microsoft.com/office/drawing/2014/main" id="{A3B85B2F-7F56-4F4A-AA00-3C68D460C2FF}"/>
              </a:ext>
            </a:extLst>
          </p:cNvPr>
          <p:cNvSpPr/>
          <p:nvPr/>
        </p:nvSpPr>
        <p:spPr>
          <a:xfrm flipH="1">
            <a:off x="7341480" y="5262561"/>
            <a:ext cx="438358" cy="949326"/>
          </a:xfrm>
          <a:prstGeom prst="line">
            <a:avLst/>
          </a:prstGeom>
          <a:ln w="57150">
            <a:solidFill>
              <a:srgbClr val="C00000"/>
            </a:solidFill>
            <a:tailEnd type="stealth"/>
          </a:ln>
        </p:spPr>
        <p:txBody>
          <a:bodyPr lIns="0" tIns="0" rIns="0" bIns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1" name="Line">
            <a:extLst>
              <a:ext uri="{FF2B5EF4-FFF2-40B4-BE49-F238E27FC236}">
                <a16:creationId xmlns:a16="http://schemas.microsoft.com/office/drawing/2014/main" id="{F4A41BD0-FE12-4672-A442-0CCA6A5406F9}"/>
              </a:ext>
            </a:extLst>
          </p:cNvPr>
          <p:cNvSpPr/>
          <p:nvPr/>
        </p:nvSpPr>
        <p:spPr>
          <a:xfrm flipV="1">
            <a:off x="3369555" y="3605494"/>
            <a:ext cx="1779588" cy="174341"/>
          </a:xfrm>
          <a:prstGeom prst="line">
            <a:avLst/>
          </a:prstGeom>
          <a:ln w="57150">
            <a:solidFill>
              <a:srgbClr val="C00000"/>
            </a:solidFill>
            <a:headEnd type="triangle" w="med" len="med"/>
            <a:tailEnd type="none" w="med" len="med"/>
          </a:ln>
        </p:spPr>
        <p:txBody>
          <a:bodyPr lIns="0" tIns="0" rIns="0" bIns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4" name="module ports (inputs and outputs)">
            <a:extLst>
              <a:ext uri="{FF2B5EF4-FFF2-40B4-BE49-F238E27FC236}">
                <a16:creationId xmlns:a16="http://schemas.microsoft.com/office/drawing/2014/main" id="{FF60EB4C-F899-4292-BAF2-F4E86AB3A983}"/>
              </a:ext>
            </a:extLst>
          </p:cNvPr>
          <p:cNvSpPr txBox="1"/>
          <p:nvPr/>
        </p:nvSpPr>
        <p:spPr>
          <a:xfrm>
            <a:off x="4655266" y="3135120"/>
            <a:ext cx="2400301" cy="482601"/>
          </a:xfrm>
          <a:prstGeom prst="rect">
            <a:avLst/>
          </a:prstGeom>
          <a:solidFill>
            <a:srgbClr val="EBEBEB"/>
          </a:solidFill>
          <a:ln w="12700">
            <a:solidFill>
              <a:srgbClr val="000000"/>
            </a:solidFill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12700" tIns="12700" rIns="12700" bIns="12700" anchor="ctr">
            <a:spAutoFit/>
          </a:bodyPr>
          <a:lstStyle>
            <a:lvl1pPr marL="39686" marR="39686" algn="ctr" defTabSz="914400">
              <a:lnSpc>
                <a:spcPct val="90000"/>
              </a:lnSpc>
              <a:buClr>
                <a:srgbClr val="062B6B"/>
              </a:buClr>
              <a:buFont typeface="Arial"/>
              <a:defRPr sz="16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39686" marR="39686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P</a:t>
            </a:r>
            <a:r>
              <a:rPr kumimoji="0" sz="16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ort</a:t>
            </a: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 list</a:t>
            </a:r>
            <a:r>
              <a:rPr kumimoji="0" sz="16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 </a:t>
            </a:r>
            <a:endParaRPr kumimoji="0" lang="en-US" sz="1600" b="1" i="0" u="none" strike="noStrike" kern="1200" cap="none" spc="0" normalizeH="0" baseline="0" noProof="0">
              <a:ln>
                <a:noFill/>
              </a:ln>
              <a:solidFill>
                <a:srgbClr val="062B6B"/>
              </a:solidFill>
              <a:effectLst/>
              <a:uLnTx/>
              <a:uFill>
                <a:solidFill>
                  <a:srgbClr val="062B6B"/>
                </a:solidFill>
              </a:uFill>
              <a:latin typeface="Arial"/>
              <a:cs typeface="Arial"/>
              <a:sym typeface="Arial"/>
            </a:endParaRPr>
          </a:p>
          <a:p>
            <a:pPr marL="39686" marR="39686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/>
            </a:pPr>
            <a:r>
              <a:rPr kumimoji="0" sz="16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(inputs and outputs)</a:t>
            </a:r>
          </a:p>
        </p:txBody>
      </p:sp>
      <p:sp>
        <p:nvSpPr>
          <p:cNvPr id="17" name="Line">
            <a:extLst>
              <a:ext uri="{FF2B5EF4-FFF2-40B4-BE49-F238E27FC236}">
                <a16:creationId xmlns:a16="http://schemas.microsoft.com/office/drawing/2014/main" id="{A005BDDF-22ED-4C83-8C53-E108C478B617}"/>
              </a:ext>
            </a:extLst>
          </p:cNvPr>
          <p:cNvSpPr/>
          <p:nvPr/>
        </p:nvSpPr>
        <p:spPr>
          <a:xfrm>
            <a:off x="2628039" y="4419603"/>
            <a:ext cx="2664133" cy="33279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19992" extrusionOk="0">
                <a:moveTo>
                  <a:pt x="21600" y="0"/>
                </a:moveTo>
                <a:cubicBezTo>
                  <a:pt x="21600" y="0"/>
                  <a:pt x="15902" y="21600"/>
                  <a:pt x="8391" y="19896"/>
                </a:cubicBezTo>
                <a:cubicBezTo>
                  <a:pt x="881" y="18193"/>
                  <a:pt x="0" y="4893"/>
                  <a:pt x="0" y="4893"/>
                </a:cubicBezTo>
              </a:path>
            </a:pathLst>
          </a:custGeom>
          <a:ln w="57150">
            <a:solidFill>
              <a:srgbClr val="C00000"/>
            </a:solidFill>
            <a:tailEnd type="stealth"/>
          </a:ln>
        </p:spPr>
        <p:txBody>
          <a:bodyPr lIns="0" tIns="0" rIns="0" bIns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8" name="ports have a declared type">
            <a:extLst>
              <a:ext uri="{FF2B5EF4-FFF2-40B4-BE49-F238E27FC236}">
                <a16:creationId xmlns:a16="http://schemas.microsoft.com/office/drawing/2014/main" id="{BB9BDAA5-B5BF-45BF-A768-95105E71B7C2}"/>
              </a:ext>
            </a:extLst>
          </p:cNvPr>
          <p:cNvSpPr txBox="1"/>
          <p:nvPr/>
        </p:nvSpPr>
        <p:spPr>
          <a:xfrm>
            <a:off x="4842492" y="3905184"/>
            <a:ext cx="1790701" cy="482601"/>
          </a:xfrm>
          <a:prstGeom prst="rect">
            <a:avLst/>
          </a:prstGeom>
          <a:solidFill>
            <a:srgbClr val="EBEBEB"/>
          </a:solidFill>
          <a:ln w="12700">
            <a:solidFill>
              <a:srgbClr val="000000"/>
            </a:solidFill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12700" tIns="12700" rIns="12700" bIns="12700" anchor="ctr">
            <a:spAutoFit/>
          </a:bodyPr>
          <a:lstStyle>
            <a:lvl1pPr marL="39686" marR="39686" algn="ctr" defTabSz="914400">
              <a:lnSpc>
                <a:spcPct val="90000"/>
              </a:lnSpc>
              <a:buClr>
                <a:srgbClr val="062B6B"/>
              </a:buClr>
              <a:buFont typeface="Arial"/>
              <a:defRPr sz="16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39686" marR="39686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/>
            </a:pPr>
            <a:r>
              <a:rPr kumimoji="0" sz="16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ports have a declared type</a:t>
            </a:r>
          </a:p>
        </p:txBody>
      </p:sp>
      <p:sp>
        <p:nvSpPr>
          <p:cNvPr id="19" name="a module definition">
            <a:extLst>
              <a:ext uri="{FF2B5EF4-FFF2-40B4-BE49-F238E27FC236}">
                <a16:creationId xmlns:a16="http://schemas.microsoft.com/office/drawing/2014/main" id="{2802236D-4BD6-4E36-930D-E0E5B925A406}"/>
              </a:ext>
            </a:extLst>
          </p:cNvPr>
          <p:cNvSpPr txBox="1"/>
          <p:nvPr/>
        </p:nvSpPr>
        <p:spPr>
          <a:xfrm>
            <a:off x="7520472" y="4754561"/>
            <a:ext cx="1295401" cy="482601"/>
          </a:xfrm>
          <a:prstGeom prst="rect">
            <a:avLst/>
          </a:prstGeom>
          <a:solidFill>
            <a:srgbClr val="EBEBEB"/>
          </a:solidFill>
          <a:ln w="12700">
            <a:solidFill>
              <a:srgbClr val="000000"/>
            </a:solidFill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12700" tIns="12700" rIns="12700" bIns="12700" anchor="ctr">
            <a:spAutoFit/>
          </a:bodyPr>
          <a:lstStyle>
            <a:lvl1pPr marL="39686" marR="39686" algn="ctr" defTabSz="914400">
              <a:lnSpc>
                <a:spcPct val="90000"/>
              </a:lnSpc>
              <a:buClr>
                <a:srgbClr val="062B6B"/>
              </a:buClr>
              <a:buFont typeface="Arial"/>
              <a:defRPr sz="16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39686" marR="39686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/>
            </a:pPr>
            <a:r>
              <a:rPr kumimoji="0" sz="16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a module definition</a:t>
            </a:r>
          </a:p>
        </p:txBody>
      </p:sp>
      <p:sp>
        <p:nvSpPr>
          <p:cNvPr id="10" name="Line">
            <a:extLst>
              <a:ext uri="{FF2B5EF4-FFF2-40B4-BE49-F238E27FC236}">
                <a16:creationId xmlns:a16="http://schemas.microsoft.com/office/drawing/2014/main" id="{8DE1224E-BD46-4AF9-9C7B-6DA448100492}"/>
              </a:ext>
            </a:extLst>
          </p:cNvPr>
          <p:cNvSpPr/>
          <p:nvPr/>
        </p:nvSpPr>
        <p:spPr>
          <a:xfrm flipH="1">
            <a:off x="1961858" y="3431157"/>
            <a:ext cx="798097" cy="348679"/>
          </a:xfrm>
          <a:prstGeom prst="line">
            <a:avLst/>
          </a:prstGeom>
          <a:ln w="57150">
            <a:solidFill>
              <a:srgbClr val="C00000"/>
            </a:solidFill>
            <a:tailEnd type="stealth"/>
          </a:ln>
        </p:spPr>
        <p:txBody>
          <a:bodyPr lIns="0" tIns="0" rIns="0" bIns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5" name="name of module">
            <a:extLst>
              <a:ext uri="{FF2B5EF4-FFF2-40B4-BE49-F238E27FC236}">
                <a16:creationId xmlns:a16="http://schemas.microsoft.com/office/drawing/2014/main" id="{369AEC1D-A89B-44DA-80E2-ACF638A3F011}"/>
              </a:ext>
            </a:extLst>
          </p:cNvPr>
          <p:cNvSpPr txBox="1"/>
          <p:nvPr/>
        </p:nvSpPr>
        <p:spPr>
          <a:xfrm>
            <a:off x="2759955" y="3116263"/>
            <a:ext cx="1193801" cy="482601"/>
          </a:xfrm>
          <a:prstGeom prst="rect">
            <a:avLst/>
          </a:prstGeom>
          <a:solidFill>
            <a:srgbClr val="EBEBEB"/>
          </a:solidFill>
          <a:ln w="12700">
            <a:solidFill>
              <a:srgbClr val="000000"/>
            </a:solidFill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12700" tIns="12700" rIns="12700" bIns="12700" anchor="ctr">
            <a:spAutoFit/>
          </a:bodyPr>
          <a:lstStyle>
            <a:lvl1pPr marL="39686" marR="39686" algn="ctr" defTabSz="914400">
              <a:lnSpc>
                <a:spcPct val="90000"/>
              </a:lnSpc>
              <a:buClr>
                <a:srgbClr val="062B6B"/>
              </a:buClr>
              <a:buFont typeface="Arial"/>
              <a:defRPr sz="16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39686" marR="39686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/>
            </a:pPr>
            <a:r>
              <a:rPr kumimoji="0" sz="16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name of module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EC95C91C-30FA-48EC-87DC-DA7908DA8E0B}"/>
              </a:ext>
            </a:extLst>
          </p:cNvPr>
          <p:cNvSpPr/>
          <p:nvPr/>
        </p:nvSpPr>
        <p:spPr>
          <a:xfrm>
            <a:off x="3848099" y="1580906"/>
            <a:ext cx="1447800" cy="884238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example</a:t>
            </a:r>
          </a:p>
        </p:txBody>
      </p:sp>
    </p:spTree>
    <p:extLst>
      <p:ext uri="{BB962C8B-B14F-4D97-AF65-F5344CB8AC3E}">
        <p14:creationId xmlns:p14="http://schemas.microsoft.com/office/powerpoint/2010/main" val="364064330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6" grpId="0" animBg="1"/>
      <p:bldP spid="7" grpId="0" animBg="1"/>
      <p:bldP spid="11" grpId="0" animBg="1"/>
      <p:bldP spid="14" grpId="0" animBg="1"/>
      <p:bldP spid="17" grpId="0" animBg="1"/>
      <p:bldP spid="18" grpId="0" animBg="1"/>
      <p:bldP spid="19" grpId="0" animBg="1"/>
      <p:bldP spid="10" grpId="0" animBg="1"/>
      <p:bldP spid="1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1C9666A-1428-46AB-ACF6-50D19166056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b="1">
              <a:solidFill>
                <a:srgbClr val="C00000"/>
              </a:solidFill>
            </a:endParaRPr>
          </a:p>
          <a:p>
            <a:endParaRPr lang="en-US" b="1">
              <a:solidFill>
                <a:srgbClr val="C00000"/>
              </a:solidFill>
            </a:endParaRPr>
          </a:p>
          <a:p>
            <a:r>
              <a:rPr lang="en-US" b="1">
                <a:solidFill>
                  <a:srgbClr val="C00000"/>
                </a:solidFill>
              </a:rPr>
              <a:t>The following two codes are functionally identical</a:t>
            </a:r>
            <a:endParaRPr lang="de-CH" b="1">
              <a:solidFill>
                <a:srgbClr val="C00000"/>
              </a:solidFill>
            </a:endParaRPr>
          </a:p>
          <a:p>
            <a:endParaRPr lang="en-US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A Question of Style</a:t>
            </a:r>
            <a:endParaRPr lang="de-CH"/>
          </a:p>
        </p:txBody>
      </p:sp>
      <p:sp>
        <p:nvSpPr>
          <p:cNvPr id="8" name="Content Placeholder 4">
            <a:extLst>
              <a:ext uri="{FF2B5EF4-FFF2-40B4-BE49-F238E27FC236}">
                <a16:creationId xmlns:a16="http://schemas.microsoft.com/office/drawing/2014/main" id="{62047B04-A05A-4DD6-8F59-1B39E85DECEC}"/>
              </a:ext>
            </a:extLst>
          </p:cNvPr>
          <p:cNvSpPr>
            <a:spLocks noGrp="1"/>
          </p:cNvSpPr>
          <p:nvPr/>
        </p:nvSpPr>
        <p:spPr bwMode="auto">
          <a:xfrm>
            <a:off x="533400" y="3048000"/>
            <a:ext cx="3870325" cy="1828801"/>
          </a:xfrm>
          <a:prstGeom prst="rect">
            <a:avLst/>
          </a:prstGeom>
          <a:solidFill>
            <a:srgbClr val="F6F5BD"/>
          </a:solidFill>
          <a:ln w="9525">
            <a:solidFill>
              <a:schemeClr val="accent4">
                <a:lumMod val="25000"/>
              </a:schemeClr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l" rtl="0" eaLnBrk="1" fontAlgn="base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chemeClr val="accent1">
                  <a:lumMod val="75000"/>
                  <a:lumOff val="25000"/>
                </a:schemeClr>
              </a:buClr>
              <a:buSzPct val="60000"/>
              <a:buFont typeface="Wingdings 2" pitchFamily="18" charset="2"/>
              <a:buNone/>
              <a:defRPr sz="1600" b="0">
                <a:solidFill>
                  <a:schemeClr val="tx1"/>
                </a:solidFill>
                <a:latin typeface="Consolas" pitchFamily="49" charset="0"/>
                <a:ea typeface="+mn-ea"/>
                <a:cs typeface="Consolas" pitchFamily="49" charset="0"/>
              </a:defRPr>
            </a:lvl1pPr>
            <a:lvl2pPr marL="457200" indent="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chemeClr val="accent1">
                  <a:lumMod val="75000"/>
                  <a:lumOff val="25000"/>
                </a:schemeClr>
              </a:buClr>
              <a:buSzPct val="110000"/>
              <a:buFont typeface="Wingdings" pitchFamily="2" charset="2"/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2pPr>
            <a:lvl3pPr marL="914400" indent="0" algn="l" rtl="0" eaLnBrk="1" fontAlgn="base" hangingPunct="1">
              <a:spcBef>
                <a:spcPct val="20000"/>
              </a:spcBef>
              <a:spcAft>
                <a:spcPct val="0"/>
              </a:spcAft>
              <a:buSzPct val="80000"/>
              <a:buFont typeface="Wingdings" pitchFamily="2" charset="2"/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371600" indent="0" algn="l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1828800" indent="0" algn="l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module</a:t>
            </a: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test ( a, b, y );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	</a:t>
            </a: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input</a:t>
            </a: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a;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	</a:t>
            </a: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input</a:t>
            </a: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b;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	</a:t>
            </a: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output</a:t>
            </a: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y;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endmodule</a:t>
            </a:r>
            <a:endParaRPr kumimoji="0" lang="en-US" sz="18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endParaRPr kumimoji="0" lang="de-CH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</p:txBody>
      </p:sp>
      <p:sp>
        <p:nvSpPr>
          <p:cNvPr id="9" name="Content Placeholder 5">
            <a:extLst>
              <a:ext uri="{FF2B5EF4-FFF2-40B4-BE49-F238E27FC236}">
                <a16:creationId xmlns:a16="http://schemas.microsoft.com/office/drawing/2014/main" id="{55436BB8-ED3D-4EF8-89D9-FDABEAB7E6F3}"/>
              </a:ext>
            </a:extLst>
          </p:cNvPr>
          <p:cNvSpPr>
            <a:spLocks noGrp="1"/>
          </p:cNvSpPr>
          <p:nvPr/>
        </p:nvSpPr>
        <p:spPr bwMode="auto">
          <a:xfrm>
            <a:off x="4708525" y="3048000"/>
            <a:ext cx="3870325" cy="1828801"/>
          </a:xfrm>
          <a:prstGeom prst="rect">
            <a:avLst/>
          </a:prstGeom>
          <a:solidFill>
            <a:schemeClr val="accent5"/>
          </a:solidFill>
          <a:ln w="9525">
            <a:solidFill>
              <a:schemeClr val="accent4">
                <a:lumMod val="25000"/>
              </a:schemeClr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l" rtl="0" eaLnBrk="1" fontAlgn="base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chemeClr val="accent1">
                  <a:lumMod val="75000"/>
                  <a:lumOff val="25000"/>
                </a:schemeClr>
              </a:buClr>
              <a:buSzPct val="60000"/>
              <a:buFont typeface="Wingdings 2" pitchFamily="18" charset="2"/>
              <a:buNone/>
              <a:defRPr sz="1600" b="0">
                <a:solidFill>
                  <a:schemeClr val="tx1"/>
                </a:solidFill>
                <a:latin typeface="Consolas" pitchFamily="49" charset="0"/>
                <a:ea typeface="+mn-ea"/>
                <a:cs typeface="Consolas" pitchFamily="49" charset="0"/>
              </a:defRPr>
            </a:lvl1pPr>
            <a:lvl2pPr marL="457200" indent="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chemeClr val="accent1">
                  <a:lumMod val="75000"/>
                  <a:lumOff val="25000"/>
                </a:schemeClr>
              </a:buClr>
              <a:buSzPct val="110000"/>
              <a:buFont typeface="Wingdings" pitchFamily="2" charset="2"/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2pPr>
            <a:lvl3pPr marL="914400" indent="0" algn="l" rtl="0" eaLnBrk="1" fontAlgn="base" hangingPunct="1">
              <a:spcBef>
                <a:spcPct val="20000"/>
              </a:spcBef>
              <a:spcAft>
                <a:spcPct val="0"/>
              </a:spcAft>
              <a:buSzPct val="80000"/>
              <a:buFont typeface="Wingdings" pitchFamily="2" charset="2"/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371600" indent="0" algn="l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1828800" indent="0" algn="l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module</a:t>
            </a: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test ( </a:t>
            </a: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input</a:t>
            </a: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a,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            input</a:t>
            </a: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b,</a:t>
            </a:r>
            <a:b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</a:b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            </a:t>
            </a: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output</a:t>
            </a: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y );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endmodule</a:t>
            </a:r>
            <a:endParaRPr kumimoji="0" lang="en-US" sz="18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endParaRPr kumimoji="0" lang="de-CH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</p:txBody>
      </p:sp>
      <p:sp>
        <p:nvSpPr>
          <p:cNvPr id="10" name="Slide Number Placeholder 3">
            <a:extLst>
              <a:ext uri="{FF2B5EF4-FFF2-40B4-BE49-F238E27FC236}">
                <a16:creationId xmlns:a16="http://schemas.microsoft.com/office/drawing/2014/main" id="{8638128A-B43F-4093-9BB8-B768B1D19C06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xfrm>
            <a:off x="6946900" y="6373813"/>
            <a:ext cx="2133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4852F37-0DB9-4B5B-ACE3-9C9B1F266E83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75A91F1-39E9-4DA9-8CE9-C2EF2FE208C9}"/>
              </a:ext>
            </a:extLst>
          </p:cNvPr>
          <p:cNvSpPr txBox="1"/>
          <p:nvPr/>
        </p:nvSpPr>
        <p:spPr>
          <a:xfrm>
            <a:off x="4572000" y="4941758"/>
            <a:ext cx="4191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port name and direction declaration can be combined</a:t>
            </a:r>
          </a:p>
        </p:txBody>
      </p:sp>
    </p:spTree>
    <p:extLst>
      <p:ext uri="{BB962C8B-B14F-4D97-AF65-F5344CB8AC3E}">
        <p14:creationId xmlns:p14="http://schemas.microsoft.com/office/powerpoint/2010/main" val="2663290488"/>
      </p:ext>
    </p:extLst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/>
              <a:t>What If We Have Multi-bit Input/Output?</a:t>
            </a:r>
            <a:endParaRPr lang="de-CH" sz="360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B8C9701-CFCE-4C7D-BDB2-36299304FAD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3935" y="1061520"/>
            <a:ext cx="8763000" cy="5153025"/>
          </a:xfrm>
        </p:spPr>
        <p:txBody>
          <a:bodyPr/>
          <a:lstStyle/>
          <a:p>
            <a:r>
              <a:rPr lang="en-US" b="1"/>
              <a:t>You can also define multi-bit </a:t>
            </a:r>
            <a:r>
              <a:rPr lang="en-US" b="1" err="1"/>
              <a:t>Input/Output</a:t>
            </a:r>
            <a:r>
              <a:rPr lang="en-US" b="1"/>
              <a:t> (Bus) </a:t>
            </a:r>
          </a:p>
          <a:p>
            <a:pPr lvl="1"/>
            <a:r>
              <a:rPr lang="en-US"/>
              <a:t>[</a:t>
            </a:r>
            <a:r>
              <a:rPr lang="en-US" err="1"/>
              <a:t>range_end</a:t>
            </a:r>
            <a:r>
              <a:rPr lang="en-US"/>
              <a:t> : </a:t>
            </a:r>
            <a:r>
              <a:rPr lang="en-US" err="1"/>
              <a:t>range_start</a:t>
            </a:r>
            <a:r>
              <a:rPr lang="en-US"/>
              <a:t>]</a:t>
            </a:r>
          </a:p>
          <a:p>
            <a:pPr lvl="1"/>
            <a:r>
              <a:rPr lang="en-US" b="1">
                <a:solidFill>
                  <a:srgbClr val="0000FF"/>
                </a:solidFill>
              </a:rPr>
              <a:t>Number of bits:</a:t>
            </a:r>
            <a:r>
              <a:rPr lang="en-US"/>
              <a:t> </a:t>
            </a:r>
            <a:r>
              <a:rPr lang="en-US" err="1"/>
              <a:t>range_end</a:t>
            </a:r>
            <a:r>
              <a:rPr lang="en-US"/>
              <a:t> – </a:t>
            </a:r>
            <a:r>
              <a:rPr lang="en-US" err="1"/>
              <a:t>range_start</a:t>
            </a:r>
            <a:r>
              <a:rPr lang="en-US"/>
              <a:t> + 1</a:t>
            </a:r>
          </a:p>
          <a:p>
            <a:r>
              <a:rPr lang="en-US" b="1"/>
              <a:t>Example</a:t>
            </a:r>
            <a:r>
              <a:rPr lang="en-US"/>
              <a:t>:</a:t>
            </a:r>
          </a:p>
          <a:p>
            <a:endParaRPr lang="en-US"/>
          </a:p>
          <a:p>
            <a:endParaRPr lang="en-US"/>
          </a:p>
          <a:p>
            <a:endParaRPr lang="en-US"/>
          </a:p>
          <a:p>
            <a:endParaRPr lang="en-US" sz="1600"/>
          </a:p>
          <a:p>
            <a:r>
              <a:rPr lang="en-US" b="1">
                <a:solidFill>
                  <a:srgbClr val="C00000"/>
                </a:solidFill>
              </a:rPr>
              <a:t>a</a:t>
            </a:r>
            <a:r>
              <a:rPr lang="en-US"/>
              <a:t> represents a 32-bit value, so we prefer to define it as: </a:t>
            </a:r>
            <a:r>
              <a:rPr lang="en-US" sz="2000">
                <a:solidFill>
                  <a:srgbClr val="0000FF"/>
                </a:solidFill>
                <a:latin typeface="Consolas" panose="020B0609020204030204" pitchFamily="49" charset="0"/>
              </a:rPr>
              <a:t>[31:0] a</a:t>
            </a:r>
          </a:p>
          <a:p>
            <a:r>
              <a:rPr lang="en-US"/>
              <a:t>It is preferred over </a:t>
            </a:r>
            <a:r>
              <a:rPr lang="en-US" sz="2000">
                <a:solidFill>
                  <a:srgbClr val="0000FF"/>
                </a:solidFill>
                <a:latin typeface="Consolas" panose="020B0609020204030204" pitchFamily="49" charset="0"/>
              </a:rPr>
              <a:t>[0:31] a</a:t>
            </a:r>
            <a:r>
              <a:rPr lang="en-US" sz="2000"/>
              <a:t> </a:t>
            </a:r>
            <a:r>
              <a:rPr lang="en-US"/>
              <a:t>which resembles </a:t>
            </a:r>
            <a:r>
              <a:rPr lang="en-US" i="1"/>
              <a:t>array </a:t>
            </a:r>
            <a:r>
              <a:rPr lang="en-US"/>
              <a:t>definition</a:t>
            </a:r>
          </a:p>
          <a:p>
            <a:r>
              <a:rPr lang="en-US"/>
              <a:t>It is good practice to </a:t>
            </a:r>
            <a:r>
              <a:rPr lang="en-US">
                <a:solidFill>
                  <a:srgbClr val="00B050"/>
                </a:solidFill>
              </a:rPr>
              <a:t>be consistent </a:t>
            </a:r>
            <a:r>
              <a:rPr lang="en-US"/>
              <a:t>with the representation of multi-bit signals, i.e., always [31:0] or always [0:31]</a:t>
            </a:r>
          </a:p>
          <a:p>
            <a:endParaRPr lang="en-US"/>
          </a:p>
          <a:p>
            <a:endParaRPr lang="en-US"/>
          </a:p>
        </p:txBody>
      </p:sp>
      <p:sp>
        <p:nvSpPr>
          <p:cNvPr id="7" name="Content Placeholder 7">
            <a:extLst>
              <a:ext uri="{FF2B5EF4-FFF2-40B4-BE49-F238E27FC236}">
                <a16:creationId xmlns:a16="http://schemas.microsoft.com/office/drawing/2014/main" id="{ADB45F76-C69B-4746-93AD-62B54422864A}"/>
              </a:ext>
            </a:extLst>
          </p:cNvPr>
          <p:cNvSpPr>
            <a:spLocks noGrp="1"/>
          </p:cNvSpPr>
          <p:nvPr/>
        </p:nvSpPr>
        <p:spPr bwMode="auto">
          <a:xfrm>
            <a:off x="623887" y="2895601"/>
            <a:ext cx="7896225" cy="1447799"/>
          </a:xfrm>
          <a:prstGeom prst="rect">
            <a:avLst/>
          </a:prstGeom>
          <a:solidFill>
            <a:srgbClr val="F6F5BD"/>
          </a:solidFill>
          <a:ln w="9525">
            <a:solidFill>
              <a:schemeClr val="accent4">
                <a:lumMod val="25000"/>
              </a:schemeClr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l" rtl="0" eaLnBrk="1" fontAlgn="base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chemeClr val="accent1">
                  <a:lumMod val="75000"/>
                  <a:lumOff val="25000"/>
                </a:schemeClr>
              </a:buClr>
              <a:buSzPct val="60000"/>
              <a:buFont typeface="Wingdings 2" pitchFamily="18" charset="2"/>
              <a:buNone/>
              <a:defRPr sz="1600" b="0">
                <a:solidFill>
                  <a:schemeClr val="tx1"/>
                </a:solidFill>
                <a:latin typeface="Consolas" pitchFamily="49" charset="0"/>
                <a:ea typeface="+mn-ea"/>
                <a:cs typeface="Consolas" pitchFamily="49" charset="0"/>
              </a:defRPr>
            </a:lvl1pPr>
            <a:lvl2pPr marL="457200" indent="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chemeClr val="accent1">
                  <a:lumMod val="75000"/>
                  <a:lumOff val="25000"/>
                </a:schemeClr>
              </a:buClr>
              <a:buSzPct val="110000"/>
              <a:buFont typeface="Wingdings" pitchFamily="2" charset="2"/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2pPr>
            <a:lvl3pPr marL="914400" indent="0" algn="l" rtl="0" eaLnBrk="1" fontAlgn="base" hangingPunct="1">
              <a:spcBef>
                <a:spcPct val="20000"/>
              </a:spcBef>
              <a:spcAft>
                <a:spcPct val="0"/>
              </a:spcAft>
              <a:buSzPct val="80000"/>
              <a:buFont typeface="Wingdings" pitchFamily="2" charset="2"/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371600" indent="0" algn="l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1828800" indent="0" algn="l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input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[31:0] a;  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// a[31], a[30] .. a[0]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output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[15:8] b1; 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// b1[15], b1[14] .. b1[8]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output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[7:0]  b2; 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// b2[7], b2[6] .. b2[0]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input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       c;  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// single signal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</p:txBody>
      </p:sp>
      <p:sp>
        <p:nvSpPr>
          <p:cNvPr id="9" name="Slide Number Placeholder 3">
            <a:extLst>
              <a:ext uri="{FF2B5EF4-FFF2-40B4-BE49-F238E27FC236}">
                <a16:creationId xmlns:a16="http://schemas.microsoft.com/office/drawing/2014/main" id="{35CC11DB-1276-48BA-B8B6-1D49427D53AB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xfrm>
            <a:off x="6946900" y="6373813"/>
            <a:ext cx="2133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4852F37-0DB9-4B5B-ACE3-9C9B1F266E83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9166415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Manipulating Bits	</a:t>
            </a:r>
          </a:p>
        </p:txBody>
      </p:sp>
      <p:sp>
        <p:nvSpPr>
          <p:cNvPr id="6" name="Content Placeholder 11">
            <a:extLst>
              <a:ext uri="{FF2B5EF4-FFF2-40B4-BE49-F238E27FC236}">
                <a16:creationId xmlns:a16="http://schemas.microsoft.com/office/drawing/2014/main" id="{E4673315-74B2-405B-8210-8A21DDD84056}"/>
              </a:ext>
            </a:extLst>
          </p:cNvPr>
          <p:cNvSpPr>
            <a:spLocks noGrp="1"/>
          </p:cNvSpPr>
          <p:nvPr/>
        </p:nvSpPr>
        <p:spPr bwMode="auto">
          <a:xfrm>
            <a:off x="623887" y="2743200"/>
            <a:ext cx="7896225" cy="3362325"/>
          </a:xfrm>
          <a:prstGeom prst="rect">
            <a:avLst/>
          </a:prstGeom>
          <a:solidFill>
            <a:srgbClr val="F6F5BD"/>
          </a:solidFill>
          <a:ln w="9525">
            <a:solidFill>
              <a:schemeClr val="accent4">
                <a:lumMod val="25000"/>
              </a:schemeClr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l" rtl="0" eaLnBrk="1" fontAlgn="base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chemeClr val="accent1">
                  <a:lumMod val="75000"/>
                  <a:lumOff val="25000"/>
                </a:schemeClr>
              </a:buClr>
              <a:buSzPct val="60000"/>
              <a:buFont typeface="Wingdings 2" pitchFamily="18" charset="2"/>
              <a:buNone/>
              <a:defRPr sz="1600" b="0">
                <a:solidFill>
                  <a:schemeClr val="tx1"/>
                </a:solidFill>
                <a:latin typeface="Consolas" pitchFamily="49" charset="0"/>
                <a:ea typeface="+mn-ea"/>
                <a:cs typeface="Consolas" pitchFamily="49" charset="0"/>
              </a:defRPr>
            </a:lvl1pPr>
            <a:lvl2pPr marL="457200" indent="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chemeClr val="accent1">
                  <a:lumMod val="75000"/>
                  <a:lumOff val="25000"/>
                </a:schemeClr>
              </a:buClr>
              <a:buSzPct val="110000"/>
              <a:buFont typeface="Wingdings" pitchFamily="2" charset="2"/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2pPr>
            <a:lvl3pPr marL="914400" indent="0" algn="l" rtl="0" eaLnBrk="1" fontAlgn="base" hangingPunct="1">
              <a:spcBef>
                <a:spcPct val="20000"/>
              </a:spcBef>
              <a:spcAft>
                <a:spcPct val="0"/>
              </a:spcAft>
              <a:buSzPct val="80000"/>
              <a:buFont typeface="Wingdings" pitchFamily="2" charset="2"/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371600" indent="0" algn="l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1828800" indent="0" algn="l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// You can assign partial buses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 </a:t>
            </a: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wire </a:t>
            </a: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[15:0] </a:t>
            </a:r>
            <a:r>
              <a:rPr kumimoji="0" lang="en-US" sz="1800" b="0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longbus</a:t>
            </a: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 wire </a:t>
            </a: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[7:0] </a:t>
            </a:r>
            <a:r>
              <a:rPr kumimoji="0" lang="en-US" sz="1800" b="0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shortbus</a:t>
            </a: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 assign </a:t>
            </a:r>
            <a:r>
              <a:rPr kumimoji="0" lang="en-US" sz="1800" b="0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shortbus</a:t>
            </a: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= </a:t>
            </a:r>
            <a:r>
              <a:rPr kumimoji="0" lang="en-US" sz="1800" b="0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longbus</a:t>
            </a: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[12:5];</a:t>
            </a:r>
          </a:p>
          <a:p>
            <a:pPr marL="457200" marR="0" lvl="1" indent="0" algn="l" defTabSz="914400" rtl="0" eaLnBrk="1" fontAlgn="base" latinLnBrk="0" hangingPunct="1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110000"/>
              <a:buFont typeface="Wingdings" pitchFamily="2" charset="2"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ＭＳ Ｐゴシック" panose="020B0600070205080204" pitchFamily="34" charset="-128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// Concatenating is by {}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 </a:t>
            </a: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assign </a:t>
            </a: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y = {a[2],a[1],a[0],a[0]};</a:t>
            </a:r>
          </a:p>
          <a:p>
            <a:pPr marL="457200" marR="0" lvl="1" indent="0" algn="l" defTabSz="914400" rtl="0" eaLnBrk="1" fontAlgn="base" latinLnBrk="0" hangingPunct="1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110000"/>
              <a:buFont typeface="Wingdings" pitchFamily="2" charset="2"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panose="020B0600070205080204" pitchFamily="34" charset="-128"/>
                <a:cs typeface="+mn-cs"/>
              </a:rPr>
              <a:t>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// Possible to define multiple copies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 </a:t>
            </a: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assign </a:t>
            </a: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x = {a[0], a[0], a[0], a[0]}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 assign </a:t>
            </a: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y = { 4{a[0]} }</a:t>
            </a:r>
          </a:p>
        </p:txBody>
      </p:sp>
      <p:sp>
        <p:nvSpPr>
          <p:cNvPr id="7" name="Slide Number Placeholder 3">
            <a:extLst>
              <a:ext uri="{FF2B5EF4-FFF2-40B4-BE49-F238E27FC236}">
                <a16:creationId xmlns:a16="http://schemas.microsoft.com/office/drawing/2014/main" id="{4CE58C96-5D4C-4FF7-8CEC-6C1D525F7625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xfrm>
            <a:off x="6946900" y="6373813"/>
            <a:ext cx="2133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4852F37-0DB9-4B5B-ACE3-9C9B1F266E83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6D3B27E7-B96D-41FA-9E98-69A4580FEB1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3935" y="1061520"/>
            <a:ext cx="8763000" cy="5153025"/>
          </a:xfrm>
        </p:spPr>
        <p:txBody>
          <a:bodyPr/>
          <a:lstStyle/>
          <a:p>
            <a:r>
              <a:rPr lang="en-US"/>
              <a:t>Bit Slicing</a:t>
            </a:r>
          </a:p>
          <a:p>
            <a:r>
              <a:rPr lang="en-US"/>
              <a:t>Concatenation</a:t>
            </a:r>
          </a:p>
          <a:p>
            <a:r>
              <a:rPr lang="en-US"/>
              <a:t>Duplication</a:t>
            </a:r>
          </a:p>
        </p:txBody>
      </p:sp>
      <p:sp>
        <p:nvSpPr>
          <p:cNvPr id="9" name="Content Placeholder 11">
            <a:extLst>
              <a:ext uri="{FF2B5EF4-FFF2-40B4-BE49-F238E27FC236}">
                <a16:creationId xmlns:a16="http://schemas.microsoft.com/office/drawing/2014/main" id="{A872E360-87E8-4B80-84AB-F5E1933D52F9}"/>
              </a:ext>
            </a:extLst>
          </p:cNvPr>
          <p:cNvSpPr>
            <a:spLocks noGrp="1"/>
          </p:cNvSpPr>
          <p:nvPr/>
        </p:nvSpPr>
        <p:spPr bwMode="auto">
          <a:xfrm>
            <a:off x="685800" y="2794802"/>
            <a:ext cx="7543800" cy="1167598"/>
          </a:xfrm>
          <a:prstGeom prst="rect">
            <a:avLst/>
          </a:prstGeom>
          <a:solidFill>
            <a:srgbClr val="F6F5BD"/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l" rtl="0" eaLnBrk="1" fontAlgn="base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chemeClr val="accent1">
                  <a:lumMod val="75000"/>
                  <a:lumOff val="25000"/>
                </a:schemeClr>
              </a:buClr>
              <a:buSzPct val="60000"/>
              <a:buFont typeface="Wingdings 2" pitchFamily="18" charset="2"/>
              <a:buNone/>
              <a:defRPr sz="1600" b="0">
                <a:solidFill>
                  <a:schemeClr val="tx1"/>
                </a:solidFill>
                <a:latin typeface="Consolas" pitchFamily="49" charset="0"/>
                <a:ea typeface="+mn-ea"/>
                <a:cs typeface="Consolas" pitchFamily="49" charset="0"/>
              </a:defRPr>
            </a:lvl1pPr>
            <a:lvl2pPr marL="457200" indent="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chemeClr val="accent1">
                  <a:lumMod val="75000"/>
                  <a:lumOff val="25000"/>
                </a:schemeClr>
              </a:buClr>
              <a:buSzPct val="110000"/>
              <a:buFont typeface="Wingdings" pitchFamily="2" charset="2"/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2pPr>
            <a:lvl3pPr marL="914400" indent="0" algn="l" rtl="0" eaLnBrk="1" fontAlgn="base" hangingPunct="1">
              <a:spcBef>
                <a:spcPct val="20000"/>
              </a:spcBef>
              <a:spcAft>
                <a:spcPct val="0"/>
              </a:spcAft>
              <a:buSzPct val="80000"/>
              <a:buFont typeface="Wingdings" pitchFamily="2" charset="2"/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371600" indent="0" algn="l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1828800" indent="0" algn="l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</p:txBody>
      </p:sp>
      <p:sp>
        <p:nvSpPr>
          <p:cNvPr id="10" name="Content Placeholder 11">
            <a:extLst>
              <a:ext uri="{FF2B5EF4-FFF2-40B4-BE49-F238E27FC236}">
                <a16:creationId xmlns:a16="http://schemas.microsoft.com/office/drawing/2014/main" id="{5F2479A1-7721-47A4-A747-4FA5AE189457}"/>
              </a:ext>
            </a:extLst>
          </p:cNvPr>
          <p:cNvSpPr>
            <a:spLocks noGrp="1"/>
          </p:cNvSpPr>
          <p:nvPr/>
        </p:nvSpPr>
        <p:spPr bwMode="auto">
          <a:xfrm>
            <a:off x="712596" y="4121667"/>
            <a:ext cx="7543800" cy="886493"/>
          </a:xfrm>
          <a:prstGeom prst="rect">
            <a:avLst/>
          </a:prstGeom>
          <a:solidFill>
            <a:srgbClr val="F6F5BD"/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l" rtl="0" eaLnBrk="1" fontAlgn="base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chemeClr val="accent1">
                  <a:lumMod val="75000"/>
                  <a:lumOff val="25000"/>
                </a:schemeClr>
              </a:buClr>
              <a:buSzPct val="60000"/>
              <a:buFont typeface="Wingdings 2" pitchFamily="18" charset="2"/>
              <a:buNone/>
              <a:defRPr sz="1600" b="0">
                <a:solidFill>
                  <a:schemeClr val="tx1"/>
                </a:solidFill>
                <a:latin typeface="Consolas" pitchFamily="49" charset="0"/>
                <a:ea typeface="+mn-ea"/>
                <a:cs typeface="Consolas" pitchFamily="49" charset="0"/>
              </a:defRPr>
            </a:lvl1pPr>
            <a:lvl2pPr marL="457200" indent="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chemeClr val="accent1">
                  <a:lumMod val="75000"/>
                  <a:lumOff val="25000"/>
                </a:schemeClr>
              </a:buClr>
              <a:buSzPct val="110000"/>
              <a:buFont typeface="Wingdings" pitchFamily="2" charset="2"/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2pPr>
            <a:lvl3pPr marL="914400" indent="0" algn="l" rtl="0" eaLnBrk="1" fontAlgn="base" hangingPunct="1">
              <a:spcBef>
                <a:spcPct val="20000"/>
              </a:spcBef>
              <a:spcAft>
                <a:spcPct val="0"/>
              </a:spcAft>
              <a:buSzPct val="80000"/>
              <a:buFont typeface="Wingdings" pitchFamily="2" charset="2"/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371600" indent="0" algn="l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1828800" indent="0" algn="l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</p:txBody>
      </p:sp>
      <p:sp>
        <p:nvSpPr>
          <p:cNvPr id="11" name="Content Placeholder 11">
            <a:extLst>
              <a:ext uri="{FF2B5EF4-FFF2-40B4-BE49-F238E27FC236}">
                <a16:creationId xmlns:a16="http://schemas.microsoft.com/office/drawing/2014/main" id="{2D58D152-6750-465F-8209-F4836DA23B64}"/>
              </a:ext>
            </a:extLst>
          </p:cNvPr>
          <p:cNvSpPr>
            <a:spLocks noGrp="1"/>
          </p:cNvSpPr>
          <p:nvPr/>
        </p:nvSpPr>
        <p:spPr bwMode="auto">
          <a:xfrm>
            <a:off x="713433" y="5189411"/>
            <a:ext cx="7543800" cy="886493"/>
          </a:xfrm>
          <a:prstGeom prst="rect">
            <a:avLst/>
          </a:prstGeom>
          <a:solidFill>
            <a:srgbClr val="F6F5BD"/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l" rtl="0" eaLnBrk="1" fontAlgn="base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chemeClr val="accent1">
                  <a:lumMod val="75000"/>
                  <a:lumOff val="25000"/>
                </a:schemeClr>
              </a:buClr>
              <a:buSzPct val="60000"/>
              <a:buFont typeface="Wingdings 2" pitchFamily="18" charset="2"/>
              <a:buNone/>
              <a:defRPr sz="1600" b="0">
                <a:solidFill>
                  <a:schemeClr val="tx1"/>
                </a:solidFill>
                <a:latin typeface="Consolas" pitchFamily="49" charset="0"/>
                <a:ea typeface="+mn-ea"/>
                <a:cs typeface="Consolas" pitchFamily="49" charset="0"/>
              </a:defRPr>
            </a:lvl1pPr>
            <a:lvl2pPr marL="457200" indent="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chemeClr val="accent1">
                  <a:lumMod val="75000"/>
                  <a:lumOff val="25000"/>
                </a:schemeClr>
              </a:buClr>
              <a:buSzPct val="110000"/>
              <a:buFont typeface="Wingdings" pitchFamily="2" charset="2"/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2pPr>
            <a:lvl3pPr marL="914400" indent="0" algn="l" rtl="0" eaLnBrk="1" fontAlgn="base" hangingPunct="1">
              <a:spcBef>
                <a:spcPct val="20000"/>
              </a:spcBef>
              <a:spcAft>
                <a:spcPct val="0"/>
              </a:spcAft>
              <a:buSzPct val="80000"/>
              <a:buFont typeface="Wingdings" pitchFamily="2" charset="2"/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371600" indent="0" algn="l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1828800" indent="0" algn="l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9203480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Basic Syntax</a:t>
            </a:r>
            <a:endParaRPr lang="de-C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Verilog is case sensitive</a:t>
            </a:r>
          </a:p>
          <a:p>
            <a:pPr lvl="1"/>
            <a:r>
              <a:rPr lang="en-US" err="1">
                <a:solidFill>
                  <a:srgbClr val="0000FF"/>
                </a:solidFill>
                <a:latin typeface="Consolas" pitchFamily="49" charset="0"/>
                <a:cs typeface="Consolas" pitchFamily="49" charset="0"/>
              </a:rPr>
              <a:t>SomeName</a:t>
            </a:r>
            <a:r>
              <a:rPr lang="en-US">
                <a:latin typeface="Consolas" pitchFamily="49" charset="0"/>
              </a:rPr>
              <a:t> </a:t>
            </a:r>
            <a:r>
              <a:rPr lang="en-US"/>
              <a:t>and </a:t>
            </a:r>
            <a:r>
              <a:rPr lang="en-US" err="1">
                <a:solidFill>
                  <a:srgbClr val="0000FF"/>
                </a:solidFill>
                <a:latin typeface="Consolas" pitchFamily="49" charset="0"/>
                <a:cs typeface="Consolas" pitchFamily="49" charset="0"/>
              </a:rPr>
              <a:t>somename</a:t>
            </a:r>
            <a:r>
              <a:rPr lang="en-US">
                <a:latin typeface="Consolas" pitchFamily="49" charset="0"/>
              </a:rPr>
              <a:t> </a:t>
            </a:r>
            <a:r>
              <a:rPr lang="en-US"/>
              <a:t>are not the same!</a:t>
            </a:r>
          </a:p>
          <a:p>
            <a:r>
              <a:rPr lang="en-US"/>
              <a:t>Names cannot start with numbers:</a:t>
            </a:r>
          </a:p>
          <a:p>
            <a:pPr lvl="1"/>
            <a:r>
              <a:rPr lang="en-US">
                <a:solidFill>
                  <a:srgbClr val="0000FF"/>
                </a:solidFill>
                <a:latin typeface="Consolas" pitchFamily="49" charset="0"/>
                <a:cs typeface="Consolas" pitchFamily="49" charset="0"/>
              </a:rPr>
              <a:t>2good</a:t>
            </a:r>
            <a:r>
              <a:rPr lang="en-US">
                <a:latin typeface="Consolas" pitchFamily="49" charset="0"/>
                <a:cs typeface="Consolas" pitchFamily="49" charset="0"/>
              </a:rPr>
              <a:t> </a:t>
            </a:r>
            <a:r>
              <a:rPr lang="en-US"/>
              <a:t>is not a valid name</a:t>
            </a:r>
          </a:p>
          <a:p>
            <a:r>
              <a:rPr lang="en-US"/>
              <a:t>Whitespaces are ignored</a:t>
            </a:r>
          </a:p>
          <a:p>
            <a:endParaRPr lang="de-CH" sz="2000">
              <a:solidFill>
                <a:schemeClr val="accent3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586FBBE0-149F-4FB3-B014-A57FE629820D}"/>
              </a:ext>
            </a:extLst>
          </p:cNvPr>
          <p:cNvSpPr>
            <a:spLocks noGrp="1"/>
          </p:cNvSpPr>
          <p:nvPr/>
        </p:nvSpPr>
        <p:spPr bwMode="auto">
          <a:xfrm>
            <a:off x="585787" y="3505200"/>
            <a:ext cx="7896225" cy="1762125"/>
          </a:xfrm>
          <a:prstGeom prst="rect">
            <a:avLst/>
          </a:prstGeom>
          <a:solidFill>
            <a:srgbClr val="F6F5BD"/>
          </a:solidFill>
          <a:ln w="9525">
            <a:solidFill>
              <a:schemeClr val="accent4">
                <a:lumMod val="25000"/>
              </a:schemeClr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l" rtl="0" eaLnBrk="1" fontAlgn="base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chemeClr val="accent1">
                  <a:lumMod val="75000"/>
                  <a:lumOff val="25000"/>
                </a:schemeClr>
              </a:buClr>
              <a:buSzPct val="60000"/>
              <a:buFont typeface="Wingdings 2" pitchFamily="18" charset="2"/>
              <a:buNone/>
              <a:defRPr sz="1600" b="0">
                <a:solidFill>
                  <a:schemeClr val="tx1"/>
                </a:solidFill>
                <a:latin typeface="Consolas" pitchFamily="49" charset="0"/>
                <a:ea typeface="+mn-ea"/>
                <a:cs typeface="Consolas" pitchFamily="49" charset="0"/>
              </a:defRPr>
            </a:lvl1pPr>
            <a:lvl2pPr marL="457200" indent="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chemeClr val="accent1">
                  <a:lumMod val="75000"/>
                  <a:lumOff val="25000"/>
                </a:schemeClr>
              </a:buClr>
              <a:buSzPct val="110000"/>
              <a:buFont typeface="Wingdings" pitchFamily="2" charset="2"/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2pPr>
            <a:lvl3pPr marL="914400" indent="0" algn="l" rtl="0" eaLnBrk="1" fontAlgn="base" hangingPunct="1">
              <a:spcBef>
                <a:spcPct val="20000"/>
              </a:spcBef>
              <a:spcAft>
                <a:spcPct val="0"/>
              </a:spcAft>
              <a:buSzPct val="80000"/>
              <a:buFont typeface="Wingdings" pitchFamily="2" charset="2"/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371600" indent="0" algn="l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1828800" indent="0" algn="l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// Single line comments start with a //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endParaRPr kumimoji="0" lang="en-US" sz="2000" b="0" i="0" u="none" strike="noStrike" kern="1200" cap="none" spc="0" normalizeH="0" baseline="0" noProof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/* Multiline comments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 are defined like this */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endParaRPr kumimoji="0" lang="de-CH" sz="2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</p:txBody>
      </p:sp>
      <p:sp>
        <p:nvSpPr>
          <p:cNvPr id="6" name="Slide Number Placeholder 3">
            <a:extLst>
              <a:ext uri="{FF2B5EF4-FFF2-40B4-BE49-F238E27FC236}">
                <a16:creationId xmlns:a16="http://schemas.microsoft.com/office/drawing/2014/main" id="{58DFB168-64D5-45D5-A769-0E47EA4C18AC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xfrm>
            <a:off x="6946900" y="6373813"/>
            <a:ext cx="2133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4852F37-0DB9-4B5B-ACE3-9C9B1F266E83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7549460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Two Main Styles of HDL Implementation</a:t>
            </a:r>
          </a:p>
        </p:txBody>
      </p:sp>
      <p:sp>
        <p:nvSpPr>
          <p:cNvPr id="37890" name="Content Placeholder 11"/>
          <p:cNvSpPr>
            <a:spLocks noGrp="1"/>
          </p:cNvSpPr>
          <p:nvPr>
            <p:ph idx="1"/>
          </p:nvPr>
        </p:nvSpPr>
        <p:spPr>
          <a:xfrm>
            <a:off x="228600" y="990600"/>
            <a:ext cx="8610600" cy="5153025"/>
          </a:xfrm>
        </p:spPr>
        <p:txBody>
          <a:bodyPr/>
          <a:lstStyle/>
          <a:p>
            <a:r>
              <a:rPr lang="en-US" b="1">
                <a:solidFill>
                  <a:srgbClr val="0000FF"/>
                </a:solidFill>
              </a:rPr>
              <a:t>Structural (Gate-Level)</a:t>
            </a:r>
          </a:p>
          <a:p>
            <a:pPr lvl="1"/>
            <a:r>
              <a:rPr lang="en-US"/>
              <a:t>The module body contains </a:t>
            </a:r>
            <a:r>
              <a:rPr lang="en-US">
                <a:solidFill>
                  <a:srgbClr val="0000FF"/>
                </a:solidFill>
              </a:rPr>
              <a:t>gate-level description</a:t>
            </a:r>
            <a:r>
              <a:rPr lang="en-US"/>
              <a:t> of the circuit</a:t>
            </a:r>
          </a:p>
          <a:p>
            <a:pPr lvl="1"/>
            <a:r>
              <a:rPr lang="en-US"/>
              <a:t>Describe how modules are interconnected</a:t>
            </a:r>
          </a:p>
          <a:p>
            <a:pPr lvl="1"/>
            <a:r>
              <a:rPr lang="en-US"/>
              <a:t>Each module contains other modules (instances)</a:t>
            </a:r>
          </a:p>
          <a:p>
            <a:pPr lvl="1"/>
            <a:r>
              <a:rPr lang="en-US"/>
              <a:t>… and interconnections between these modules</a:t>
            </a:r>
          </a:p>
          <a:p>
            <a:pPr lvl="1"/>
            <a:r>
              <a:rPr lang="en-US"/>
              <a:t>Describes a hierarchy</a:t>
            </a:r>
          </a:p>
          <a:p>
            <a:endParaRPr lang="en-US" sz="1400"/>
          </a:p>
          <a:p>
            <a:r>
              <a:rPr lang="en-US" b="1">
                <a:solidFill>
                  <a:srgbClr val="0000FF"/>
                </a:solidFill>
              </a:rPr>
              <a:t>Behavioral</a:t>
            </a:r>
          </a:p>
          <a:p>
            <a:pPr lvl="1"/>
            <a:r>
              <a:rPr lang="en-US"/>
              <a:t>The module body contains </a:t>
            </a:r>
            <a:r>
              <a:rPr lang="en-US">
                <a:solidFill>
                  <a:srgbClr val="0000FF"/>
                </a:solidFill>
              </a:rPr>
              <a:t>functional description </a:t>
            </a:r>
            <a:r>
              <a:rPr lang="en-US"/>
              <a:t>of the circuit</a:t>
            </a:r>
          </a:p>
          <a:p>
            <a:pPr lvl="1"/>
            <a:r>
              <a:rPr lang="en-US"/>
              <a:t>Contains logical and mathematical </a:t>
            </a:r>
            <a:r>
              <a:rPr lang="en-US">
                <a:solidFill>
                  <a:srgbClr val="0000FF"/>
                </a:solidFill>
              </a:rPr>
              <a:t>operators</a:t>
            </a:r>
          </a:p>
          <a:p>
            <a:pPr lvl="1"/>
            <a:r>
              <a:rPr lang="en-US" b="1"/>
              <a:t>Level of abstraction is higher than gate-level</a:t>
            </a:r>
          </a:p>
          <a:p>
            <a:pPr lvl="2"/>
            <a:r>
              <a:rPr lang="en-US"/>
              <a:t>Many possible gate-level realizations of a behavioral description</a:t>
            </a:r>
          </a:p>
          <a:p>
            <a:pPr lvl="2"/>
            <a:endParaRPr lang="en-US" sz="1400"/>
          </a:p>
          <a:p>
            <a:r>
              <a:rPr lang="en-US" b="1">
                <a:solidFill>
                  <a:srgbClr val="C00000"/>
                </a:solidFill>
              </a:rPr>
              <a:t>Practical circuits would use a combination of both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6EE4958-3747-4C93-B196-51F8B2937C99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xfrm>
            <a:off x="6946900" y="6373813"/>
            <a:ext cx="2133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4852F37-0DB9-4B5B-ACE3-9C9B1F266E83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8469974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78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789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789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789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789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789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789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789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789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7890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7890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7890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B4FE60-968E-164B-9377-BC3A0D2641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Required</a:t>
            </a:r>
            <a:r>
              <a:rPr lang="en-US" dirty="0"/>
              <a:t> Readings (This Week)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A82ACE0-B0C1-DE41-AB11-537FBB9AD35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78477"/>
            <a:ext cx="8610600" cy="5193723"/>
          </a:xfrm>
        </p:spPr>
        <p:txBody>
          <a:bodyPr/>
          <a:lstStyle/>
          <a:p>
            <a:r>
              <a:rPr lang="en-US" dirty="0"/>
              <a:t>Hardware Description Languages and Verilog </a:t>
            </a:r>
          </a:p>
          <a:p>
            <a:pPr lvl="1"/>
            <a:r>
              <a:rPr lang="en-US" dirty="0"/>
              <a:t>H&amp;H Chapter 4 in full</a:t>
            </a:r>
          </a:p>
          <a:p>
            <a:pPr lvl="1"/>
            <a:endParaRPr lang="en-US" dirty="0"/>
          </a:p>
          <a:p>
            <a:r>
              <a:rPr lang="en-US" dirty="0"/>
              <a:t>Timing and Verification</a:t>
            </a:r>
          </a:p>
          <a:p>
            <a:pPr lvl="1"/>
            <a:r>
              <a:rPr lang="en-US" dirty="0"/>
              <a:t>H&amp;H Chapters 2.9 and 3.5 + (start Chapter 5)</a:t>
            </a:r>
          </a:p>
          <a:p>
            <a:pPr lvl="2"/>
            <a:endParaRPr lang="en-US" dirty="0"/>
          </a:p>
          <a:p>
            <a:pPr lvl="2"/>
            <a:endParaRPr lang="en-US" dirty="0"/>
          </a:p>
          <a:p>
            <a:r>
              <a:rPr lang="en-US" dirty="0"/>
              <a:t>By tomorrow, make sure you are done with </a:t>
            </a:r>
          </a:p>
          <a:p>
            <a:pPr lvl="1"/>
            <a:r>
              <a:rPr lang="en-US" b="1" dirty="0">
                <a:solidFill>
                  <a:srgbClr val="0432FF"/>
                </a:solidFill>
              </a:rPr>
              <a:t>P&amp;P Chapters 1-3    +      H&amp;H Chapters 1-4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4530914-DDCB-8244-B796-32EF5BABCB0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4A640EF-F0E2-4E49-9455-7E266BCEBB78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72186793"/>
      </p:ext>
    </p:extLst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D5541A-6E50-4E10-9A0D-0173EADF0A3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85800" y="1828800"/>
            <a:ext cx="7924800" cy="1447800"/>
          </a:xfrm>
        </p:spPr>
        <p:txBody>
          <a:bodyPr/>
          <a:lstStyle/>
          <a:p>
            <a:pPr algn="ctr"/>
            <a:r>
              <a:rPr lang="en-US" sz="5400"/>
              <a:t>Structural (Gate-Level) HDL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884C4D2-BDDB-4D95-ABCE-83F2DFEC20E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9596F28-B373-4613-A3E5-37E376E1EE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934200" y="6324600"/>
            <a:ext cx="2133600" cy="457200"/>
          </a:xfrm>
        </p:spPr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BEF67B4-941F-4736-A122-66E8AE1B4197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20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46395119"/>
      </p:ext>
    </p:extLst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Structural HDL: Instantiating a Module</a:t>
            </a:r>
          </a:p>
        </p:txBody>
      </p:sp>
      <p:pic>
        <p:nvPicPr>
          <p:cNvPr id="38914" name="Content Placeholder 13" descr="struct.gif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2962" y="1905000"/>
            <a:ext cx="7381875" cy="2933700"/>
          </a:xfr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645DBE0-F283-4231-AF76-CBC0B941B25B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xfrm>
            <a:off x="6946900" y="6373813"/>
            <a:ext cx="2133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4852F37-0DB9-4B5B-ACE3-9C9B1F266E83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21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5" name="Kmap adjacencies go “around the edges”…">
            <a:extLst>
              <a:ext uri="{FF2B5EF4-FFF2-40B4-BE49-F238E27FC236}">
                <a16:creationId xmlns:a16="http://schemas.microsoft.com/office/drawing/2014/main" id="{B88096E9-6866-4378-B504-63CFA7F24726}"/>
              </a:ext>
            </a:extLst>
          </p:cNvPr>
          <p:cNvSpPr txBox="1"/>
          <p:nvPr/>
        </p:nvSpPr>
        <p:spPr>
          <a:xfrm>
            <a:off x="1440882" y="5105400"/>
            <a:ext cx="6262236" cy="718145"/>
          </a:xfrm>
          <a:prstGeom prst="rect">
            <a:avLst/>
          </a:prstGeom>
          <a:solidFill>
            <a:srgbClr val="C00000"/>
          </a:solidFill>
          <a:ln w="12700">
            <a:solidFill>
              <a:srgbClr val="000000"/>
            </a:solidFill>
            <a:miter lim="400000"/>
          </a:ln>
          <a:effectLst>
            <a:outerShdw blurRad="127000" dist="76200" dir="2700000" rotWithShape="0">
              <a:srgbClr val="000000">
                <a:alpha val="75000"/>
              </a:srgbClr>
            </a:outerShdw>
          </a:effectLst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50800" tIns="50800" rIns="50800" bIns="50800" anchor="ctr">
            <a:spAutoFit/>
          </a:bodyPr>
          <a:lstStyle/>
          <a:p>
            <a:pPr marL="0" marR="39686" lvl="0" indent="0" algn="ctr" defTabSz="914400" rtl="0" eaLnBrk="0" fontAlgn="base" latinLnBrk="0" hangingPunct="0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 sz="18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>
                  <a:solidFill>
                    <a:srgbClr val="FFFFFF"/>
                  </a:solidFill>
                </a:uFill>
                <a:latin typeface="Tahoma"/>
                <a:cs typeface="Arial"/>
                <a:sym typeface="Arial"/>
              </a:rPr>
              <a:t>Schematic of module “top” that is built from two instances of module “small”</a:t>
            </a:r>
            <a:endParaRPr kumimoji="0" sz="20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>
                <a:solidFill>
                  <a:srgbClr val="FFFFFF"/>
                </a:solidFill>
              </a:uFill>
              <a:latin typeface="Tahoma"/>
              <a:cs typeface="Arial"/>
              <a:sym typeface="Arial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782D095-1E01-4F17-98BE-C3F6EEA36B89}"/>
              </a:ext>
            </a:extLst>
          </p:cNvPr>
          <p:cNvSpPr txBox="1"/>
          <p:nvPr/>
        </p:nvSpPr>
        <p:spPr>
          <a:xfrm>
            <a:off x="2818299" y="1996440"/>
            <a:ext cx="1104901" cy="369332"/>
          </a:xfrm>
          <a:prstGeom prst="rect">
            <a:avLst/>
          </a:prstGeom>
          <a:solidFill>
            <a:srgbClr val="E6E6FA"/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i_first</a:t>
            </a: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45B2000-F10D-4CA1-9158-C0B54D4E510B}"/>
              </a:ext>
            </a:extLst>
          </p:cNvPr>
          <p:cNvSpPr txBox="1"/>
          <p:nvPr/>
        </p:nvSpPr>
        <p:spPr>
          <a:xfrm>
            <a:off x="5448299" y="2209800"/>
            <a:ext cx="1104901" cy="369332"/>
          </a:xfrm>
          <a:prstGeom prst="rect">
            <a:avLst/>
          </a:prstGeom>
          <a:solidFill>
            <a:srgbClr val="E6E6FA"/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i_second</a:t>
            </a: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7756539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Structural HDL Example</a:t>
            </a:r>
            <a:endParaRPr lang="de-CH"/>
          </a:p>
        </p:txBody>
      </p:sp>
      <p:sp>
        <p:nvSpPr>
          <p:cNvPr id="11" name="Content Placeholder 10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>
                <a:solidFill>
                  <a:srgbClr val="C00000"/>
                </a:solidFill>
              </a:rPr>
              <a:t>Module Definitions in Verilog</a:t>
            </a:r>
            <a:endParaRPr lang="de-CH" b="1">
              <a:solidFill>
                <a:srgbClr val="C00000"/>
              </a:solidFill>
            </a:endParaRPr>
          </a:p>
          <a:p>
            <a:endParaRPr lang="de-CH"/>
          </a:p>
        </p:txBody>
      </p:sp>
      <p:pic>
        <p:nvPicPr>
          <p:cNvPr id="14" name="Content Placeholder 7" descr="struct.gif">
            <a:extLst>
              <a:ext uri="{FF2B5EF4-FFF2-40B4-BE49-F238E27FC236}">
                <a16:creationId xmlns:a16="http://schemas.microsoft.com/office/drawing/2014/main" id="{69D90B18-E1BF-4714-B2A2-326F10CF0A5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7558" y="1716246"/>
            <a:ext cx="4501430" cy="1788955"/>
          </a:xfrm>
          <a:prstGeom prst="rect">
            <a:avLst/>
          </a:prstGeom>
        </p:spPr>
      </p:pic>
      <p:sp>
        <p:nvSpPr>
          <p:cNvPr id="16" name="Content Placeholder 10">
            <a:extLst>
              <a:ext uri="{FF2B5EF4-FFF2-40B4-BE49-F238E27FC236}">
                <a16:creationId xmlns:a16="http://schemas.microsoft.com/office/drawing/2014/main" id="{68BC8138-754C-4865-851C-83E5CE04E7A4}"/>
              </a:ext>
            </a:extLst>
          </p:cNvPr>
          <p:cNvSpPr>
            <a:spLocks noGrp="1"/>
          </p:cNvSpPr>
          <p:nvPr/>
        </p:nvSpPr>
        <p:spPr bwMode="auto">
          <a:xfrm>
            <a:off x="472299" y="1676400"/>
            <a:ext cx="3870325" cy="4429125"/>
          </a:xfrm>
          <a:prstGeom prst="rect">
            <a:avLst/>
          </a:prstGeom>
          <a:solidFill>
            <a:srgbClr val="F6F5BD"/>
          </a:solidFill>
          <a:ln w="9525">
            <a:solidFill>
              <a:schemeClr val="accent4">
                <a:lumMod val="25000"/>
              </a:schemeClr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l" rtl="0" eaLnBrk="1" fontAlgn="base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chemeClr val="accent1">
                  <a:lumMod val="75000"/>
                  <a:lumOff val="25000"/>
                </a:schemeClr>
              </a:buClr>
              <a:buSzPct val="60000"/>
              <a:buFont typeface="Wingdings 2" pitchFamily="18" charset="2"/>
              <a:buNone/>
              <a:defRPr sz="1600" b="0">
                <a:solidFill>
                  <a:schemeClr val="tx1"/>
                </a:solidFill>
                <a:latin typeface="Consolas" pitchFamily="49" charset="0"/>
                <a:ea typeface="+mn-ea"/>
                <a:cs typeface="Consolas" pitchFamily="49" charset="0"/>
              </a:defRPr>
            </a:lvl1pPr>
            <a:lvl2pPr marL="457200" indent="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chemeClr val="accent1">
                  <a:lumMod val="75000"/>
                  <a:lumOff val="25000"/>
                </a:schemeClr>
              </a:buClr>
              <a:buSzPct val="110000"/>
              <a:buFont typeface="Wingdings" pitchFamily="2" charset="2"/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2pPr>
            <a:lvl3pPr marL="914400" indent="0" algn="l" rtl="0" eaLnBrk="1" fontAlgn="base" hangingPunct="1">
              <a:spcBef>
                <a:spcPct val="20000"/>
              </a:spcBef>
              <a:spcAft>
                <a:spcPct val="0"/>
              </a:spcAft>
              <a:buSzPct val="80000"/>
              <a:buFont typeface="Wingdings" pitchFamily="2" charset="2"/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371600" indent="0" algn="l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1828800" indent="0" algn="l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module</a:t>
            </a: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top (A, SEL, C, Y);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</a:t>
            </a: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input</a:t>
            </a: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A, SEL, C;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</a:t>
            </a: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output</a:t>
            </a: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Y;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</a:t>
            </a: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wire</a:t>
            </a: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n1; 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endmodule</a:t>
            </a:r>
            <a:endParaRPr kumimoji="0" lang="en-US" sz="16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endParaRPr kumimoji="0" lang="de-CH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</p:txBody>
      </p:sp>
      <p:sp>
        <p:nvSpPr>
          <p:cNvPr id="17" name="Content Placeholder 11">
            <a:extLst>
              <a:ext uri="{FF2B5EF4-FFF2-40B4-BE49-F238E27FC236}">
                <a16:creationId xmlns:a16="http://schemas.microsoft.com/office/drawing/2014/main" id="{D626F65E-1D26-4FE0-92A4-7DF7FC0016A2}"/>
              </a:ext>
            </a:extLst>
          </p:cNvPr>
          <p:cNvSpPr>
            <a:spLocks noGrp="1"/>
          </p:cNvSpPr>
          <p:nvPr/>
        </p:nvSpPr>
        <p:spPr bwMode="auto">
          <a:xfrm>
            <a:off x="4708558" y="3810001"/>
            <a:ext cx="3870325" cy="2295525"/>
          </a:xfrm>
          <a:prstGeom prst="rect">
            <a:avLst/>
          </a:prstGeom>
          <a:solidFill>
            <a:schemeClr val="accent5"/>
          </a:solidFill>
          <a:ln w="9525">
            <a:solidFill>
              <a:schemeClr val="accent4">
                <a:lumMod val="25000"/>
              </a:schemeClr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l" rtl="0" eaLnBrk="1" fontAlgn="base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chemeClr val="accent1">
                  <a:lumMod val="75000"/>
                  <a:lumOff val="25000"/>
                </a:schemeClr>
              </a:buClr>
              <a:buSzPct val="60000"/>
              <a:buFont typeface="Wingdings 2" pitchFamily="18" charset="2"/>
              <a:buNone/>
              <a:defRPr sz="1600" b="0">
                <a:solidFill>
                  <a:schemeClr val="tx1"/>
                </a:solidFill>
                <a:latin typeface="Consolas" pitchFamily="49" charset="0"/>
                <a:ea typeface="+mn-ea"/>
                <a:cs typeface="Consolas" pitchFamily="49" charset="0"/>
              </a:defRPr>
            </a:lvl1pPr>
            <a:lvl2pPr marL="457200" indent="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chemeClr val="accent1">
                  <a:lumMod val="75000"/>
                  <a:lumOff val="25000"/>
                </a:schemeClr>
              </a:buClr>
              <a:buSzPct val="110000"/>
              <a:buFont typeface="Wingdings" pitchFamily="2" charset="2"/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2pPr>
            <a:lvl3pPr marL="914400" indent="0" algn="l" rtl="0" eaLnBrk="1" fontAlgn="base" hangingPunct="1">
              <a:spcBef>
                <a:spcPct val="20000"/>
              </a:spcBef>
              <a:spcAft>
                <a:spcPct val="0"/>
              </a:spcAft>
              <a:buSzPct val="80000"/>
              <a:buFont typeface="Wingdings" pitchFamily="2" charset="2"/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371600" indent="0" algn="l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1828800" indent="0" algn="l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module</a:t>
            </a: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small (A, B, Y);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</a:t>
            </a: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input</a:t>
            </a: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A;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</a:t>
            </a: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input</a:t>
            </a: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B;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</a:t>
            </a: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output</a:t>
            </a: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Y;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// description of small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endmodule</a:t>
            </a: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</a:t>
            </a:r>
            <a:endParaRPr kumimoji="0" lang="de-CH" sz="16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</p:txBody>
      </p:sp>
      <p:sp>
        <p:nvSpPr>
          <p:cNvPr id="18" name="Slide Number Placeholder 3">
            <a:extLst>
              <a:ext uri="{FF2B5EF4-FFF2-40B4-BE49-F238E27FC236}">
                <a16:creationId xmlns:a16="http://schemas.microsoft.com/office/drawing/2014/main" id="{49B21544-5292-4BA4-9388-94C79E351254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xfrm>
            <a:off x="6946900" y="6373813"/>
            <a:ext cx="2133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4852F37-0DB9-4B5B-ACE3-9C9B1F266E83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22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267EB35B-B016-4B4B-B127-1C9598F3844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95400" y="1659254"/>
            <a:ext cx="457200" cy="381000"/>
          </a:xfrm>
          <a:prstGeom prst="ellipse">
            <a:avLst/>
          </a:prstGeom>
          <a:solidFill>
            <a:schemeClr val="accent1">
              <a:alpha val="0"/>
            </a:schemeClr>
          </a:solidFill>
          <a:ln w="57150">
            <a:solidFill>
              <a:srgbClr val="C00000"/>
            </a:solidFill>
            <a:round/>
            <a:headEnd/>
            <a:tailEnd/>
          </a:ln>
        </p:spPr>
        <p:txBody>
          <a:bodyPr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 pitchFamily="34" charset="0"/>
              <a:ea typeface="MS PGothic" pitchFamily="34" charset="-128"/>
              <a:cs typeface="+mn-cs"/>
            </a:endParaRP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42D2AA56-3435-487C-BF08-3515999C3581}"/>
              </a:ext>
            </a:extLst>
          </p:cNvPr>
          <p:cNvSpPr>
            <a:spLocks noChangeArrowheads="1"/>
          </p:cNvSpPr>
          <p:nvPr/>
        </p:nvSpPr>
        <p:spPr bwMode="auto">
          <a:xfrm>
            <a:off x="8153400" y="3114675"/>
            <a:ext cx="457200" cy="381000"/>
          </a:xfrm>
          <a:prstGeom prst="ellipse">
            <a:avLst/>
          </a:prstGeom>
          <a:solidFill>
            <a:schemeClr val="accent1">
              <a:alpha val="0"/>
            </a:schemeClr>
          </a:solidFill>
          <a:ln w="57150">
            <a:solidFill>
              <a:srgbClr val="C00000"/>
            </a:solidFill>
            <a:round/>
            <a:headEnd/>
            <a:tailEnd/>
          </a:ln>
        </p:spPr>
        <p:txBody>
          <a:bodyPr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 pitchFamily="34" charset="0"/>
              <a:ea typeface="MS PGothic" pitchFamily="34" charset="-128"/>
              <a:cs typeface="+mn-cs"/>
            </a:endParaRP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4550A695-C8D5-460A-B3A6-13133B2CB7C0}"/>
              </a:ext>
            </a:extLst>
          </p:cNvPr>
          <p:cNvCxnSpPr>
            <a:cxnSpLocks noChangeShapeType="1"/>
            <a:stCxn id="8" idx="6"/>
            <a:endCxn id="9" idx="2"/>
          </p:cNvCxnSpPr>
          <p:nvPr/>
        </p:nvCxnSpPr>
        <p:spPr bwMode="auto">
          <a:xfrm>
            <a:off x="1752600" y="1849754"/>
            <a:ext cx="6400800" cy="1455421"/>
          </a:xfrm>
          <a:prstGeom prst="line">
            <a:avLst/>
          </a:prstGeom>
          <a:noFill/>
          <a:ln w="57150">
            <a:solidFill>
              <a:srgbClr val="C00000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 xmlns:lc="http://schemas.openxmlformats.org/drawingml/2006/lockedCanvas">
                <a:noFill/>
              </a14:hiddenFill>
            </a:ext>
          </a:extLst>
        </p:spPr>
      </p:cxnSp>
      <p:sp>
        <p:nvSpPr>
          <p:cNvPr id="13" name="Oval 12">
            <a:extLst>
              <a:ext uri="{FF2B5EF4-FFF2-40B4-BE49-F238E27FC236}">
                <a16:creationId xmlns:a16="http://schemas.microsoft.com/office/drawing/2014/main" id="{6F41E769-8B4D-4AD7-9EF0-4D1DE410D531}"/>
              </a:ext>
            </a:extLst>
          </p:cNvPr>
          <p:cNvSpPr>
            <a:spLocks noChangeArrowheads="1"/>
          </p:cNvSpPr>
          <p:nvPr/>
        </p:nvSpPr>
        <p:spPr bwMode="auto">
          <a:xfrm>
            <a:off x="7391400" y="2733675"/>
            <a:ext cx="457200" cy="381000"/>
          </a:xfrm>
          <a:prstGeom prst="ellipse">
            <a:avLst/>
          </a:prstGeom>
          <a:solidFill>
            <a:schemeClr val="accent1">
              <a:alpha val="0"/>
            </a:schemeClr>
          </a:solidFill>
          <a:ln w="57150">
            <a:solidFill>
              <a:srgbClr val="C00000"/>
            </a:solidFill>
            <a:round/>
            <a:headEnd/>
            <a:tailEnd/>
          </a:ln>
        </p:spPr>
        <p:txBody>
          <a:bodyPr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 pitchFamily="34" charset="0"/>
              <a:ea typeface="MS PGothic" pitchFamily="34" charset="-128"/>
              <a:cs typeface="+mn-cs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7084C325-0CAC-4269-B6EC-69472092907E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91200" y="2581275"/>
            <a:ext cx="457200" cy="381000"/>
          </a:xfrm>
          <a:prstGeom prst="ellipse">
            <a:avLst/>
          </a:prstGeom>
          <a:solidFill>
            <a:schemeClr val="accent1">
              <a:alpha val="0"/>
            </a:schemeClr>
          </a:solidFill>
          <a:ln w="57150">
            <a:solidFill>
              <a:srgbClr val="C00000"/>
            </a:solidFill>
            <a:round/>
            <a:headEnd/>
            <a:tailEnd/>
          </a:ln>
        </p:spPr>
        <p:txBody>
          <a:bodyPr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 pitchFamily="34" charset="0"/>
              <a:ea typeface="MS PGothic" pitchFamily="34" charset="-128"/>
              <a:cs typeface="+mn-cs"/>
            </a:endParaRPr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D31682C2-90EE-4471-8EDD-2B2388DE640E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62600" y="3724275"/>
            <a:ext cx="685800" cy="457200"/>
          </a:xfrm>
          <a:prstGeom prst="ellipse">
            <a:avLst/>
          </a:prstGeom>
          <a:solidFill>
            <a:schemeClr val="accent1">
              <a:alpha val="0"/>
            </a:schemeClr>
          </a:solidFill>
          <a:ln w="57150">
            <a:solidFill>
              <a:srgbClr val="C00000"/>
            </a:solidFill>
            <a:round/>
            <a:headEnd/>
            <a:tailEnd/>
          </a:ln>
        </p:spPr>
        <p:txBody>
          <a:bodyPr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 pitchFamily="34" charset="0"/>
              <a:ea typeface="MS PGothic" pitchFamily="34" charset="-128"/>
              <a:cs typeface="+mn-cs"/>
            </a:endParaRPr>
          </a:p>
        </p:txBody>
      </p: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42B09B0A-872E-405B-829C-5569F3AC5609}"/>
              </a:ext>
            </a:extLst>
          </p:cNvPr>
          <p:cNvCxnSpPr>
            <a:cxnSpLocks noChangeShapeType="1"/>
            <a:stCxn id="15" idx="4"/>
            <a:endCxn id="19" idx="0"/>
          </p:cNvCxnSpPr>
          <p:nvPr/>
        </p:nvCxnSpPr>
        <p:spPr bwMode="auto">
          <a:xfrm flipH="1">
            <a:off x="5905500" y="2962275"/>
            <a:ext cx="114300" cy="762000"/>
          </a:xfrm>
          <a:prstGeom prst="line">
            <a:avLst/>
          </a:prstGeom>
          <a:noFill/>
          <a:ln w="57150">
            <a:solidFill>
              <a:srgbClr val="C00000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 xmlns:lc="http://schemas.openxmlformats.org/drawingml/2006/lockedCanvas">
                <a:noFill/>
              </a14:hiddenFill>
            </a:ext>
          </a:extLst>
        </p:spPr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1BCA99AC-1903-410D-A646-F831333A9F84}"/>
              </a:ext>
            </a:extLst>
          </p:cNvPr>
          <p:cNvCxnSpPr>
            <a:cxnSpLocks noChangeShapeType="1"/>
            <a:stCxn id="13" idx="4"/>
            <a:endCxn id="19" idx="7"/>
          </p:cNvCxnSpPr>
          <p:nvPr/>
        </p:nvCxnSpPr>
        <p:spPr bwMode="auto">
          <a:xfrm flipH="1">
            <a:off x="6147967" y="3114675"/>
            <a:ext cx="1472033" cy="676555"/>
          </a:xfrm>
          <a:prstGeom prst="line">
            <a:avLst/>
          </a:prstGeom>
          <a:noFill/>
          <a:ln w="57150">
            <a:solidFill>
              <a:srgbClr val="C00000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 xmlns:lc="http://schemas.openxmlformats.org/drawingml/2006/lockedCanvas">
                <a:noFill/>
              </a14:hiddenFill>
            </a:ext>
          </a:extLst>
        </p:spPr>
      </p:cxnSp>
      <p:sp>
        <p:nvSpPr>
          <p:cNvPr id="22" name="TextBox 21">
            <a:extLst>
              <a:ext uri="{FF2B5EF4-FFF2-40B4-BE49-F238E27FC236}">
                <a16:creationId xmlns:a16="http://schemas.microsoft.com/office/drawing/2014/main" id="{7DD368CF-4259-4871-9EDB-235B0114C064}"/>
              </a:ext>
            </a:extLst>
          </p:cNvPr>
          <p:cNvSpPr txBox="1"/>
          <p:nvPr/>
        </p:nvSpPr>
        <p:spPr>
          <a:xfrm>
            <a:off x="5352619" y="1798320"/>
            <a:ext cx="1104901" cy="182880"/>
          </a:xfrm>
          <a:prstGeom prst="rect">
            <a:avLst/>
          </a:prstGeom>
          <a:solidFill>
            <a:srgbClr val="E6E6FA"/>
          </a:solidFill>
        </p:spPr>
        <p:txBody>
          <a:bodyPr wrap="square" rtlCol="0" anchor="ctr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i_first</a:t>
            </a: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7518604D-B85C-4554-ACCB-7B321A758566}"/>
              </a:ext>
            </a:extLst>
          </p:cNvPr>
          <p:cNvSpPr txBox="1"/>
          <p:nvPr/>
        </p:nvSpPr>
        <p:spPr>
          <a:xfrm>
            <a:off x="6905470" y="1934460"/>
            <a:ext cx="1104901" cy="182880"/>
          </a:xfrm>
          <a:prstGeom prst="rect">
            <a:avLst/>
          </a:prstGeom>
          <a:solidFill>
            <a:srgbClr val="E6E6FA"/>
          </a:solidFill>
        </p:spPr>
        <p:txBody>
          <a:bodyPr wrap="square" rtlCol="0" anchor="ctr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i_second</a:t>
            </a: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4691542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8" grpId="1" animBg="1"/>
      <p:bldP spid="9" grpId="0" animBg="1"/>
      <p:bldP spid="9" grpId="1" animBg="1"/>
      <p:bldP spid="13" grpId="0" animBg="1"/>
      <p:bldP spid="15" grpId="0" animBg="1"/>
      <p:bldP spid="19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Content Placeholder 7" descr="struct.gif">
            <a:extLst>
              <a:ext uri="{FF2B5EF4-FFF2-40B4-BE49-F238E27FC236}">
                <a16:creationId xmlns:a16="http://schemas.microsoft.com/office/drawing/2014/main" id="{DF7919D7-A152-40F7-9B6E-C1259737426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7558" y="1716246"/>
            <a:ext cx="4501430" cy="1788955"/>
          </a:xfrm>
          <a:prstGeom prst="rect">
            <a:avLst/>
          </a:prstGeom>
        </p:spPr>
      </p:pic>
      <p:sp>
        <p:nvSpPr>
          <p:cNvPr id="13" name="Content Placeholder 10">
            <a:extLst>
              <a:ext uri="{FF2B5EF4-FFF2-40B4-BE49-F238E27FC236}">
                <a16:creationId xmlns:a16="http://schemas.microsoft.com/office/drawing/2014/main" id="{603EC291-7F0F-4B9C-BC52-6C6FE9F04E4F}"/>
              </a:ext>
            </a:extLst>
          </p:cNvPr>
          <p:cNvSpPr>
            <a:spLocks noGrp="1"/>
          </p:cNvSpPr>
          <p:nvPr/>
        </p:nvSpPr>
        <p:spPr bwMode="auto">
          <a:xfrm>
            <a:off x="472299" y="1676400"/>
            <a:ext cx="3870325" cy="4429125"/>
          </a:xfrm>
          <a:prstGeom prst="rect">
            <a:avLst/>
          </a:prstGeom>
          <a:solidFill>
            <a:srgbClr val="F6F5BD"/>
          </a:solidFill>
          <a:ln w="9525">
            <a:solidFill>
              <a:schemeClr val="accent4">
                <a:lumMod val="25000"/>
              </a:schemeClr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l" rtl="0" eaLnBrk="1" fontAlgn="base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chemeClr val="accent1">
                  <a:lumMod val="75000"/>
                  <a:lumOff val="25000"/>
                </a:schemeClr>
              </a:buClr>
              <a:buSzPct val="60000"/>
              <a:buFont typeface="Wingdings 2" pitchFamily="18" charset="2"/>
              <a:buNone/>
              <a:defRPr sz="1600" b="0">
                <a:solidFill>
                  <a:schemeClr val="tx1"/>
                </a:solidFill>
                <a:latin typeface="Consolas" pitchFamily="49" charset="0"/>
                <a:ea typeface="+mn-ea"/>
                <a:cs typeface="Consolas" pitchFamily="49" charset="0"/>
              </a:defRPr>
            </a:lvl1pPr>
            <a:lvl2pPr marL="457200" indent="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chemeClr val="accent1">
                  <a:lumMod val="75000"/>
                  <a:lumOff val="25000"/>
                </a:schemeClr>
              </a:buClr>
              <a:buSzPct val="110000"/>
              <a:buFont typeface="Wingdings" pitchFamily="2" charset="2"/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2pPr>
            <a:lvl3pPr marL="914400" indent="0" algn="l" rtl="0" eaLnBrk="1" fontAlgn="base" hangingPunct="1">
              <a:spcBef>
                <a:spcPct val="20000"/>
              </a:spcBef>
              <a:spcAft>
                <a:spcPct val="0"/>
              </a:spcAft>
              <a:buSzPct val="80000"/>
              <a:buFont typeface="Wingdings" pitchFamily="2" charset="2"/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371600" indent="0" algn="l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1828800" indent="0" algn="l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module</a:t>
            </a: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top (A, SEL, C, Y);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</a:t>
            </a: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input</a:t>
            </a: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A, SEL, C;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</a:t>
            </a: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output</a:t>
            </a: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Y;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</a:t>
            </a: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wire</a:t>
            </a: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n1; 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endmodule</a:t>
            </a:r>
            <a:endParaRPr kumimoji="0" lang="en-US" sz="16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endParaRPr kumimoji="0" lang="de-CH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</p:txBody>
      </p:sp>
      <p:sp>
        <p:nvSpPr>
          <p:cNvPr id="15" name="Content Placeholder 11">
            <a:extLst>
              <a:ext uri="{FF2B5EF4-FFF2-40B4-BE49-F238E27FC236}">
                <a16:creationId xmlns:a16="http://schemas.microsoft.com/office/drawing/2014/main" id="{59C5150A-0604-4BD9-AC0F-D1DB58269DC2}"/>
              </a:ext>
            </a:extLst>
          </p:cNvPr>
          <p:cNvSpPr>
            <a:spLocks noGrp="1"/>
          </p:cNvSpPr>
          <p:nvPr/>
        </p:nvSpPr>
        <p:spPr bwMode="auto">
          <a:xfrm>
            <a:off x="4708558" y="3810001"/>
            <a:ext cx="3870325" cy="2295525"/>
          </a:xfrm>
          <a:prstGeom prst="rect">
            <a:avLst/>
          </a:prstGeom>
          <a:solidFill>
            <a:schemeClr val="accent5"/>
          </a:solidFill>
          <a:ln w="9525">
            <a:solidFill>
              <a:schemeClr val="accent4">
                <a:lumMod val="25000"/>
              </a:schemeClr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l" rtl="0" eaLnBrk="1" fontAlgn="base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chemeClr val="accent1">
                  <a:lumMod val="75000"/>
                  <a:lumOff val="25000"/>
                </a:schemeClr>
              </a:buClr>
              <a:buSzPct val="60000"/>
              <a:buFont typeface="Wingdings 2" pitchFamily="18" charset="2"/>
              <a:buNone/>
              <a:defRPr sz="1600" b="0">
                <a:solidFill>
                  <a:schemeClr val="tx1"/>
                </a:solidFill>
                <a:latin typeface="Consolas" pitchFamily="49" charset="0"/>
                <a:ea typeface="+mn-ea"/>
                <a:cs typeface="Consolas" pitchFamily="49" charset="0"/>
              </a:defRPr>
            </a:lvl1pPr>
            <a:lvl2pPr marL="457200" indent="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chemeClr val="accent1">
                  <a:lumMod val="75000"/>
                  <a:lumOff val="25000"/>
                </a:schemeClr>
              </a:buClr>
              <a:buSzPct val="110000"/>
              <a:buFont typeface="Wingdings" pitchFamily="2" charset="2"/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2pPr>
            <a:lvl3pPr marL="914400" indent="0" algn="l" rtl="0" eaLnBrk="1" fontAlgn="base" hangingPunct="1">
              <a:spcBef>
                <a:spcPct val="20000"/>
              </a:spcBef>
              <a:spcAft>
                <a:spcPct val="0"/>
              </a:spcAft>
              <a:buSzPct val="80000"/>
              <a:buFont typeface="Wingdings" pitchFamily="2" charset="2"/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371600" indent="0" algn="l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1828800" indent="0" algn="l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module</a:t>
            </a: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small (A, B, Y);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</a:t>
            </a: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input</a:t>
            </a: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A;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</a:t>
            </a: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input</a:t>
            </a: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B;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</a:t>
            </a: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output</a:t>
            </a: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Y;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// description of small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endmodule</a:t>
            </a: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</a:t>
            </a:r>
            <a:endParaRPr kumimoji="0" lang="de-CH" sz="16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Structural HDL Example</a:t>
            </a:r>
            <a:endParaRPr lang="de-CH"/>
          </a:p>
        </p:txBody>
      </p:sp>
      <p:sp>
        <p:nvSpPr>
          <p:cNvPr id="11" name="Content Placeholder 10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>
                <a:solidFill>
                  <a:srgbClr val="0000FF"/>
                </a:solidFill>
              </a:rPr>
              <a:t>Defining wires (module interconnections)</a:t>
            </a:r>
            <a:endParaRPr lang="de-CH" b="1">
              <a:solidFill>
                <a:srgbClr val="0000FF"/>
              </a:solidFill>
            </a:endParaRPr>
          </a:p>
          <a:p>
            <a:endParaRPr lang="de-CH"/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FD32791A-4BA9-4876-BCF1-D3B52A173B3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9600" y="2439273"/>
            <a:ext cx="1126503" cy="342900"/>
          </a:xfrm>
          <a:prstGeom prst="ellipse">
            <a:avLst/>
          </a:prstGeom>
          <a:solidFill>
            <a:schemeClr val="accent1">
              <a:alpha val="0"/>
            </a:schemeClr>
          </a:solidFill>
          <a:ln w="57150">
            <a:solidFill>
              <a:srgbClr val="C00000"/>
            </a:solidFill>
            <a:round/>
            <a:headEnd/>
            <a:tailEnd/>
          </a:ln>
        </p:spPr>
        <p:txBody>
          <a:bodyPr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 pitchFamily="34" charset="0"/>
              <a:ea typeface="MS PGothic" pitchFamily="34" charset="-128"/>
              <a:cs typeface="+mn-cs"/>
            </a:endParaRPr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80322EE6-5E1D-48D1-9A94-F3EE3C33E334}"/>
              </a:ext>
            </a:extLst>
          </p:cNvPr>
          <p:cNvCxnSpPr>
            <a:cxnSpLocks noChangeShapeType="1"/>
            <a:stCxn id="18" idx="6"/>
            <a:endCxn id="23" idx="2"/>
          </p:cNvCxnSpPr>
          <p:nvPr/>
        </p:nvCxnSpPr>
        <p:spPr bwMode="auto">
          <a:xfrm flipV="1">
            <a:off x="1736103" y="2343150"/>
            <a:ext cx="4784010" cy="267573"/>
          </a:xfrm>
          <a:prstGeom prst="line">
            <a:avLst/>
          </a:prstGeom>
          <a:noFill/>
          <a:ln w="57150">
            <a:solidFill>
              <a:srgbClr val="C00000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 xmlns:lc="http://schemas.openxmlformats.org/drawingml/2006/lockedCanvas">
                <a:noFill/>
              </a14:hiddenFill>
            </a:ext>
          </a:extLst>
        </p:spPr>
      </p:cxnSp>
      <p:sp>
        <p:nvSpPr>
          <p:cNvPr id="23" name="Oval 22">
            <a:extLst>
              <a:ext uri="{FF2B5EF4-FFF2-40B4-BE49-F238E27FC236}">
                <a16:creationId xmlns:a16="http://schemas.microsoft.com/office/drawing/2014/main" id="{E24DFADE-6D77-4C3E-8663-A9028891B0BE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20113" y="2171700"/>
            <a:ext cx="397589" cy="342900"/>
          </a:xfrm>
          <a:prstGeom prst="ellipse">
            <a:avLst/>
          </a:prstGeom>
          <a:solidFill>
            <a:schemeClr val="accent1">
              <a:alpha val="0"/>
            </a:schemeClr>
          </a:solidFill>
          <a:ln w="57150">
            <a:solidFill>
              <a:srgbClr val="C00000"/>
            </a:solidFill>
            <a:round/>
            <a:headEnd/>
            <a:tailEnd/>
          </a:ln>
        </p:spPr>
        <p:txBody>
          <a:bodyPr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 pitchFamily="34" charset="0"/>
              <a:ea typeface="MS PGothic" pitchFamily="34" charset="-128"/>
              <a:cs typeface="+mn-cs"/>
            </a:endParaRPr>
          </a:p>
        </p:txBody>
      </p:sp>
      <p:sp>
        <p:nvSpPr>
          <p:cNvPr id="24" name="Slide Number Placeholder 3">
            <a:extLst>
              <a:ext uri="{FF2B5EF4-FFF2-40B4-BE49-F238E27FC236}">
                <a16:creationId xmlns:a16="http://schemas.microsoft.com/office/drawing/2014/main" id="{6B321245-F01E-42DF-9774-C0C257513E3C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xfrm>
            <a:off x="6946900" y="6373813"/>
            <a:ext cx="2133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4852F37-0DB9-4B5B-ACE3-9C9B1F266E83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23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72C6B4C6-DBA8-4067-A5CA-C53D4EE48258}"/>
              </a:ext>
            </a:extLst>
          </p:cNvPr>
          <p:cNvSpPr txBox="1"/>
          <p:nvPr/>
        </p:nvSpPr>
        <p:spPr>
          <a:xfrm>
            <a:off x="5352619" y="1798320"/>
            <a:ext cx="1104901" cy="182880"/>
          </a:xfrm>
          <a:prstGeom prst="rect">
            <a:avLst/>
          </a:prstGeom>
          <a:solidFill>
            <a:srgbClr val="E6E6FA"/>
          </a:solidFill>
        </p:spPr>
        <p:txBody>
          <a:bodyPr wrap="square" rtlCol="0" anchor="ctr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i_first</a:t>
            </a: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7D9B597B-1BF3-40B0-8B30-33A4A919DFE8}"/>
              </a:ext>
            </a:extLst>
          </p:cNvPr>
          <p:cNvSpPr txBox="1"/>
          <p:nvPr/>
        </p:nvSpPr>
        <p:spPr>
          <a:xfrm>
            <a:off x="6905470" y="1934460"/>
            <a:ext cx="1104901" cy="182880"/>
          </a:xfrm>
          <a:prstGeom prst="rect">
            <a:avLst/>
          </a:prstGeom>
          <a:solidFill>
            <a:srgbClr val="E6E6FA"/>
          </a:solidFill>
        </p:spPr>
        <p:txBody>
          <a:bodyPr wrap="square" rtlCol="0" anchor="ctr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i_second</a:t>
            </a: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94638819"/>
      </p:ext>
    </p:extLst>
  </p:cSld>
  <p:clrMapOvr>
    <a:masterClrMapping/>
  </p:clrMapOvr>
  <p:transition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Content Placeholder 10">
            <a:extLst>
              <a:ext uri="{FF2B5EF4-FFF2-40B4-BE49-F238E27FC236}">
                <a16:creationId xmlns:a16="http://schemas.microsoft.com/office/drawing/2014/main" id="{463E0B33-5DEE-413F-9E24-5859150BEFC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1095375"/>
            <a:ext cx="8610600" cy="5153025"/>
          </a:xfrm>
        </p:spPr>
        <p:txBody>
          <a:bodyPr/>
          <a:lstStyle/>
          <a:p>
            <a:r>
              <a:rPr lang="en-US" b="1">
                <a:solidFill>
                  <a:srgbClr val="00B050"/>
                </a:solidFill>
              </a:rPr>
              <a:t>The first instantiation of the “small” module</a:t>
            </a:r>
            <a:endParaRPr lang="de-CH" b="1">
              <a:solidFill>
                <a:srgbClr val="0000FF"/>
              </a:solidFill>
            </a:endParaRPr>
          </a:p>
          <a:p>
            <a:endParaRPr lang="de-CH"/>
          </a:p>
        </p:txBody>
      </p:sp>
      <p:pic>
        <p:nvPicPr>
          <p:cNvPr id="13" name="Content Placeholder 7" descr="struct.gif">
            <a:extLst>
              <a:ext uri="{FF2B5EF4-FFF2-40B4-BE49-F238E27FC236}">
                <a16:creationId xmlns:a16="http://schemas.microsoft.com/office/drawing/2014/main" id="{F62B2355-985B-4B1B-8E9E-1213129A346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7558" y="1716246"/>
            <a:ext cx="4501430" cy="1788955"/>
          </a:xfrm>
          <a:prstGeom prst="rect">
            <a:avLst/>
          </a:prstGeom>
        </p:spPr>
      </p:pic>
      <p:sp>
        <p:nvSpPr>
          <p:cNvPr id="14" name="Content Placeholder 10">
            <a:extLst>
              <a:ext uri="{FF2B5EF4-FFF2-40B4-BE49-F238E27FC236}">
                <a16:creationId xmlns:a16="http://schemas.microsoft.com/office/drawing/2014/main" id="{9EFD26EE-F9B1-4EB7-9753-4E5EB57AD537}"/>
              </a:ext>
            </a:extLst>
          </p:cNvPr>
          <p:cNvSpPr>
            <a:spLocks noGrp="1"/>
          </p:cNvSpPr>
          <p:nvPr/>
        </p:nvSpPr>
        <p:spPr bwMode="auto">
          <a:xfrm>
            <a:off x="472299" y="1676400"/>
            <a:ext cx="3870325" cy="4429125"/>
          </a:xfrm>
          <a:prstGeom prst="rect">
            <a:avLst/>
          </a:prstGeom>
          <a:solidFill>
            <a:srgbClr val="F6F5BD"/>
          </a:solidFill>
          <a:ln w="9525">
            <a:solidFill>
              <a:schemeClr val="accent4">
                <a:lumMod val="25000"/>
              </a:schemeClr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l" rtl="0" eaLnBrk="1" fontAlgn="base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chemeClr val="accent1">
                  <a:lumMod val="75000"/>
                  <a:lumOff val="25000"/>
                </a:schemeClr>
              </a:buClr>
              <a:buSzPct val="60000"/>
              <a:buFont typeface="Wingdings 2" pitchFamily="18" charset="2"/>
              <a:buNone/>
              <a:defRPr sz="1600" b="0">
                <a:solidFill>
                  <a:schemeClr val="tx1"/>
                </a:solidFill>
                <a:latin typeface="Consolas" pitchFamily="49" charset="0"/>
                <a:ea typeface="+mn-ea"/>
                <a:cs typeface="Consolas" pitchFamily="49" charset="0"/>
              </a:defRPr>
            </a:lvl1pPr>
            <a:lvl2pPr marL="457200" indent="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chemeClr val="accent1">
                  <a:lumMod val="75000"/>
                  <a:lumOff val="25000"/>
                </a:schemeClr>
              </a:buClr>
              <a:buSzPct val="110000"/>
              <a:buFont typeface="Wingdings" pitchFamily="2" charset="2"/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2pPr>
            <a:lvl3pPr marL="914400" indent="0" algn="l" rtl="0" eaLnBrk="1" fontAlgn="base" hangingPunct="1">
              <a:spcBef>
                <a:spcPct val="20000"/>
              </a:spcBef>
              <a:spcAft>
                <a:spcPct val="0"/>
              </a:spcAft>
              <a:buSzPct val="80000"/>
              <a:buFont typeface="Wingdings" pitchFamily="2" charset="2"/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371600" indent="0" algn="l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1828800" indent="0" algn="l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module</a:t>
            </a: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top (A, SEL, C, Y);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</a:t>
            </a: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input</a:t>
            </a: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A, SEL, C;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</a:t>
            </a: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output</a:t>
            </a: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Y;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</a:t>
            </a: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wire</a:t>
            </a: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n1;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// instantiate small once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small </a:t>
            </a:r>
            <a:r>
              <a:rPr kumimoji="0" lang="en-US" sz="1600" b="0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i_first</a:t>
            </a: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( .A(A),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              .B(SEL),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              .Y(n1)   );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endmodule</a:t>
            </a:r>
            <a:endParaRPr kumimoji="0" lang="en-US" sz="16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endParaRPr kumimoji="0" lang="de-CH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</p:txBody>
      </p:sp>
      <p:sp>
        <p:nvSpPr>
          <p:cNvPr id="15" name="Content Placeholder 11">
            <a:extLst>
              <a:ext uri="{FF2B5EF4-FFF2-40B4-BE49-F238E27FC236}">
                <a16:creationId xmlns:a16="http://schemas.microsoft.com/office/drawing/2014/main" id="{A236C09A-5070-4A0B-B7CF-AB4C6309681A}"/>
              </a:ext>
            </a:extLst>
          </p:cNvPr>
          <p:cNvSpPr>
            <a:spLocks noGrp="1"/>
          </p:cNvSpPr>
          <p:nvPr/>
        </p:nvSpPr>
        <p:spPr bwMode="auto">
          <a:xfrm>
            <a:off x="4708558" y="3810001"/>
            <a:ext cx="3870325" cy="2295525"/>
          </a:xfrm>
          <a:prstGeom prst="rect">
            <a:avLst/>
          </a:prstGeom>
          <a:solidFill>
            <a:schemeClr val="accent5"/>
          </a:solidFill>
          <a:ln w="9525">
            <a:solidFill>
              <a:schemeClr val="accent4">
                <a:lumMod val="25000"/>
              </a:schemeClr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l" rtl="0" eaLnBrk="1" fontAlgn="base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chemeClr val="accent1">
                  <a:lumMod val="75000"/>
                  <a:lumOff val="25000"/>
                </a:schemeClr>
              </a:buClr>
              <a:buSzPct val="60000"/>
              <a:buFont typeface="Wingdings 2" pitchFamily="18" charset="2"/>
              <a:buNone/>
              <a:defRPr sz="1600" b="0">
                <a:solidFill>
                  <a:schemeClr val="tx1"/>
                </a:solidFill>
                <a:latin typeface="Consolas" pitchFamily="49" charset="0"/>
                <a:ea typeface="+mn-ea"/>
                <a:cs typeface="Consolas" pitchFamily="49" charset="0"/>
              </a:defRPr>
            </a:lvl1pPr>
            <a:lvl2pPr marL="457200" indent="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chemeClr val="accent1">
                  <a:lumMod val="75000"/>
                  <a:lumOff val="25000"/>
                </a:schemeClr>
              </a:buClr>
              <a:buSzPct val="110000"/>
              <a:buFont typeface="Wingdings" pitchFamily="2" charset="2"/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2pPr>
            <a:lvl3pPr marL="914400" indent="0" algn="l" rtl="0" eaLnBrk="1" fontAlgn="base" hangingPunct="1">
              <a:spcBef>
                <a:spcPct val="20000"/>
              </a:spcBef>
              <a:spcAft>
                <a:spcPct val="0"/>
              </a:spcAft>
              <a:buSzPct val="80000"/>
              <a:buFont typeface="Wingdings" pitchFamily="2" charset="2"/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371600" indent="0" algn="l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1828800" indent="0" algn="l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module</a:t>
            </a: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small (A, B, Y);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</a:t>
            </a: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input</a:t>
            </a: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A;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</a:t>
            </a: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input</a:t>
            </a: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B;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</a:t>
            </a: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output</a:t>
            </a: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Y;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// description of small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endmodule</a:t>
            </a: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</a:t>
            </a:r>
            <a:endParaRPr kumimoji="0" lang="de-CH" sz="16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Structural HDL Example</a:t>
            </a:r>
            <a:endParaRPr lang="de-CH"/>
          </a:p>
        </p:txBody>
      </p:sp>
      <p:sp>
        <p:nvSpPr>
          <p:cNvPr id="29" name="Oval 28">
            <a:extLst>
              <a:ext uri="{FF2B5EF4-FFF2-40B4-BE49-F238E27FC236}">
                <a16:creationId xmlns:a16="http://schemas.microsoft.com/office/drawing/2014/main" id="{0ADB0E56-CE40-4D44-B3FE-6E425BD0F7D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8600" y="2743199"/>
            <a:ext cx="3657600" cy="1362075"/>
          </a:xfrm>
          <a:prstGeom prst="ellipse">
            <a:avLst/>
          </a:prstGeom>
          <a:solidFill>
            <a:schemeClr val="accent1">
              <a:alpha val="0"/>
            </a:schemeClr>
          </a:solidFill>
          <a:ln w="57150">
            <a:solidFill>
              <a:srgbClr val="C00000"/>
            </a:solidFill>
            <a:round/>
            <a:headEnd/>
            <a:tailEnd/>
          </a:ln>
        </p:spPr>
        <p:txBody>
          <a:bodyPr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 pitchFamily="34" charset="0"/>
              <a:ea typeface="MS PGothic" pitchFamily="34" charset="-128"/>
              <a:cs typeface="+mn-cs"/>
            </a:endParaRPr>
          </a:p>
        </p:txBody>
      </p: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C990FAD8-7BC8-457C-B3D9-69DD541B424D}"/>
              </a:ext>
            </a:extLst>
          </p:cNvPr>
          <p:cNvCxnSpPr>
            <a:cxnSpLocks noChangeShapeType="1"/>
            <a:stCxn id="29" idx="7"/>
            <a:endCxn id="26" idx="2"/>
          </p:cNvCxnSpPr>
          <p:nvPr/>
        </p:nvCxnSpPr>
        <p:spPr bwMode="auto">
          <a:xfrm flipV="1">
            <a:off x="3350557" y="2276475"/>
            <a:ext cx="1907243" cy="666195"/>
          </a:xfrm>
          <a:prstGeom prst="line">
            <a:avLst/>
          </a:prstGeom>
          <a:noFill/>
          <a:ln w="57150">
            <a:solidFill>
              <a:srgbClr val="C00000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 xmlns:lc="http://schemas.openxmlformats.org/drawingml/2006/lockedCanvas">
                <a:noFill/>
              </a14:hiddenFill>
            </a:ext>
          </a:extLst>
        </p:spPr>
      </p:cxnSp>
      <p:sp>
        <p:nvSpPr>
          <p:cNvPr id="31" name="Oval 30">
            <a:extLst>
              <a:ext uri="{FF2B5EF4-FFF2-40B4-BE49-F238E27FC236}">
                <a16:creationId xmlns:a16="http://schemas.microsoft.com/office/drawing/2014/main" id="{A462948A-D475-48DF-855C-320C3CADEBF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19600" y="3419475"/>
            <a:ext cx="3429000" cy="1524000"/>
          </a:xfrm>
          <a:prstGeom prst="ellipse">
            <a:avLst/>
          </a:prstGeom>
          <a:solidFill>
            <a:schemeClr val="accent1">
              <a:alpha val="0"/>
            </a:schemeClr>
          </a:solidFill>
          <a:ln w="57150">
            <a:solidFill>
              <a:srgbClr val="C00000"/>
            </a:solidFill>
            <a:round/>
            <a:headEnd/>
            <a:tailEnd/>
          </a:ln>
        </p:spPr>
        <p:txBody>
          <a:bodyPr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 pitchFamily="34" charset="0"/>
              <a:ea typeface="MS PGothic" pitchFamily="34" charset="-128"/>
              <a:cs typeface="+mn-cs"/>
            </a:endParaRPr>
          </a:p>
        </p:txBody>
      </p: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FAB33AE9-A712-4506-9E63-C18B48A56D3E}"/>
              </a:ext>
            </a:extLst>
          </p:cNvPr>
          <p:cNvCxnSpPr>
            <a:cxnSpLocks noChangeShapeType="1"/>
            <a:stCxn id="29" idx="5"/>
            <a:endCxn id="31" idx="2"/>
          </p:cNvCxnSpPr>
          <p:nvPr/>
        </p:nvCxnSpPr>
        <p:spPr bwMode="auto">
          <a:xfrm>
            <a:off x="3350557" y="3905803"/>
            <a:ext cx="1069043" cy="275672"/>
          </a:xfrm>
          <a:prstGeom prst="line">
            <a:avLst/>
          </a:prstGeom>
          <a:noFill/>
          <a:ln w="57150">
            <a:solidFill>
              <a:srgbClr val="C00000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 xmlns:lc="http://schemas.openxmlformats.org/drawingml/2006/lockedCanvas">
                <a:noFill/>
              </a14:hiddenFill>
            </a:ext>
          </a:extLst>
        </p:spPr>
      </p:cxnSp>
      <p:sp>
        <p:nvSpPr>
          <p:cNvPr id="33" name="Slide Number Placeholder 3">
            <a:extLst>
              <a:ext uri="{FF2B5EF4-FFF2-40B4-BE49-F238E27FC236}">
                <a16:creationId xmlns:a16="http://schemas.microsoft.com/office/drawing/2014/main" id="{1FA23111-85DC-45C1-96D7-A090E08E12FA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xfrm>
            <a:off x="6946900" y="6373813"/>
            <a:ext cx="2133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4852F37-0DB9-4B5B-ACE3-9C9B1F266E83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24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B21FA547-C7E7-45BB-B45B-EB57C7271A62}"/>
              </a:ext>
            </a:extLst>
          </p:cNvPr>
          <p:cNvSpPr txBox="1"/>
          <p:nvPr/>
        </p:nvSpPr>
        <p:spPr>
          <a:xfrm>
            <a:off x="5352619" y="1798320"/>
            <a:ext cx="1104901" cy="182880"/>
          </a:xfrm>
          <a:prstGeom prst="rect">
            <a:avLst/>
          </a:prstGeom>
          <a:solidFill>
            <a:srgbClr val="E6E6FA"/>
          </a:solidFill>
        </p:spPr>
        <p:txBody>
          <a:bodyPr wrap="square" rtlCol="0" anchor="ctr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i_first</a:t>
            </a: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41917469-9260-4F6F-8395-729DD3897E85}"/>
              </a:ext>
            </a:extLst>
          </p:cNvPr>
          <p:cNvSpPr txBox="1"/>
          <p:nvPr/>
        </p:nvSpPr>
        <p:spPr>
          <a:xfrm>
            <a:off x="6905470" y="1934460"/>
            <a:ext cx="1104901" cy="182880"/>
          </a:xfrm>
          <a:prstGeom prst="rect">
            <a:avLst/>
          </a:prstGeom>
          <a:solidFill>
            <a:srgbClr val="E6E6FA"/>
          </a:solidFill>
        </p:spPr>
        <p:txBody>
          <a:bodyPr wrap="square" rtlCol="0" anchor="ctr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i_second</a:t>
            </a: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6" name="Oval 25">
            <a:extLst>
              <a:ext uri="{FF2B5EF4-FFF2-40B4-BE49-F238E27FC236}">
                <a16:creationId xmlns:a16="http://schemas.microsoft.com/office/drawing/2014/main" id="{7536C40C-A18A-4979-B1A7-5894F39EE762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57800" y="1590675"/>
            <a:ext cx="1295400" cy="1371600"/>
          </a:xfrm>
          <a:prstGeom prst="ellipse">
            <a:avLst/>
          </a:prstGeom>
          <a:solidFill>
            <a:schemeClr val="accent1">
              <a:alpha val="0"/>
            </a:schemeClr>
          </a:solidFill>
          <a:ln w="57150">
            <a:solidFill>
              <a:srgbClr val="C00000"/>
            </a:solidFill>
            <a:round/>
            <a:headEnd/>
            <a:tailEnd/>
          </a:ln>
        </p:spPr>
        <p:txBody>
          <a:bodyPr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 pitchFamily="34" charset="0"/>
              <a:ea typeface="MS PGothic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8585051"/>
      </p:ext>
    </p:extLst>
  </p:cSld>
  <p:clrMapOvr>
    <a:masterClrMapping/>
  </p:clrMapOvr>
  <p:transition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10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>
                <a:solidFill>
                  <a:srgbClr val="00B050"/>
                </a:solidFill>
              </a:rPr>
              <a:t>The second instantiation of the “small” module</a:t>
            </a:r>
            <a:endParaRPr lang="de-CH" b="1">
              <a:solidFill>
                <a:srgbClr val="0000FF"/>
              </a:solidFill>
            </a:endParaRPr>
          </a:p>
          <a:p>
            <a:endParaRPr lang="de-CH"/>
          </a:p>
        </p:txBody>
      </p:sp>
      <p:pic>
        <p:nvPicPr>
          <p:cNvPr id="13" name="Content Placeholder 7" descr="struct.gif">
            <a:extLst>
              <a:ext uri="{FF2B5EF4-FFF2-40B4-BE49-F238E27FC236}">
                <a16:creationId xmlns:a16="http://schemas.microsoft.com/office/drawing/2014/main" id="{E6B41E18-3D2E-420D-B14B-2DB5AB3DEF5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7558" y="1716246"/>
            <a:ext cx="4501430" cy="1788955"/>
          </a:xfrm>
          <a:prstGeom prst="rect">
            <a:avLst/>
          </a:prstGeom>
        </p:spPr>
      </p:pic>
      <p:sp>
        <p:nvSpPr>
          <p:cNvPr id="14" name="Content Placeholder 10">
            <a:extLst>
              <a:ext uri="{FF2B5EF4-FFF2-40B4-BE49-F238E27FC236}">
                <a16:creationId xmlns:a16="http://schemas.microsoft.com/office/drawing/2014/main" id="{C180796F-7089-44E4-85B3-C488F2C38CD6}"/>
              </a:ext>
            </a:extLst>
          </p:cNvPr>
          <p:cNvSpPr>
            <a:spLocks noGrp="1"/>
          </p:cNvSpPr>
          <p:nvPr/>
        </p:nvSpPr>
        <p:spPr bwMode="auto">
          <a:xfrm>
            <a:off x="472299" y="1676400"/>
            <a:ext cx="3870325" cy="4429125"/>
          </a:xfrm>
          <a:prstGeom prst="rect">
            <a:avLst/>
          </a:prstGeom>
          <a:solidFill>
            <a:srgbClr val="F6F5BD"/>
          </a:solidFill>
          <a:ln w="9525">
            <a:solidFill>
              <a:schemeClr val="accent4">
                <a:lumMod val="25000"/>
              </a:schemeClr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l" rtl="0" eaLnBrk="1" fontAlgn="base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chemeClr val="accent1">
                  <a:lumMod val="75000"/>
                  <a:lumOff val="25000"/>
                </a:schemeClr>
              </a:buClr>
              <a:buSzPct val="60000"/>
              <a:buFont typeface="Wingdings 2" pitchFamily="18" charset="2"/>
              <a:buNone/>
              <a:defRPr sz="1600" b="0">
                <a:solidFill>
                  <a:schemeClr val="tx1"/>
                </a:solidFill>
                <a:latin typeface="Consolas" pitchFamily="49" charset="0"/>
                <a:ea typeface="+mn-ea"/>
                <a:cs typeface="Consolas" pitchFamily="49" charset="0"/>
              </a:defRPr>
            </a:lvl1pPr>
            <a:lvl2pPr marL="457200" indent="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chemeClr val="accent1">
                  <a:lumMod val="75000"/>
                  <a:lumOff val="25000"/>
                </a:schemeClr>
              </a:buClr>
              <a:buSzPct val="110000"/>
              <a:buFont typeface="Wingdings" pitchFamily="2" charset="2"/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2pPr>
            <a:lvl3pPr marL="914400" indent="0" algn="l" rtl="0" eaLnBrk="1" fontAlgn="base" hangingPunct="1">
              <a:spcBef>
                <a:spcPct val="20000"/>
              </a:spcBef>
              <a:spcAft>
                <a:spcPct val="0"/>
              </a:spcAft>
              <a:buSzPct val="80000"/>
              <a:buFont typeface="Wingdings" pitchFamily="2" charset="2"/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371600" indent="0" algn="l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1828800" indent="0" algn="l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module</a:t>
            </a: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top (A, SEL, C, Y);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</a:t>
            </a: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input</a:t>
            </a: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A, SEL, C;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</a:t>
            </a: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output</a:t>
            </a: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Y;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</a:t>
            </a: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wire</a:t>
            </a: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n1; 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// instantiate small once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small </a:t>
            </a:r>
            <a:r>
              <a:rPr kumimoji="0" lang="en-US" sz="1600" b="0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i_first</a:t>
            </a: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( .A(A),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              .B(SEL),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              .Y(n1)   );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// instantiate small second time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small </a:t>
            </a:r>
            <a:r>
              <a:rPr kumimoji="0" lang="en-US" sz="1600" b="0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i_second</a:t>
            </a: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( .A(n1),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         .B(C),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         .Y(Y) );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endmodule</a:t>
            </a:r>
            <a:endParaRPr kumimoji="0" lang="en-US" sz="16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</p:txBody>
      </p:sp>
      <p:sp>
        <p:nvSpPr>
          <p:cNvPr id="15" name="Content Placeholder 11">
            <a:extLst>
              <a:ext uri="{FF2B5EF4-FFF2-40B4-BE49-F238E27FC236}">
                <a16:creationId xmlns:a16="http://schemas.microsoft.com/office/drawing/2014/main" id="{5E4F4C8A-1B5B-435B-A119-6260C0D41BB5}"/>
              </a:ext>
            </a:extLst>
          </p:cNvPr>
          <p:cNvSpPr>
            <a:spLocks noGrp="1"/>
          </p:cNvSpPr>
          <p:nvPr/>
        </p:nvSpPr>
        <p:spPr bwMode="auto">
          <a:xfrm>
            <a:off x="4708558" y="3810001"/>
            <a:ext cx="3870325" cy="2295525"/>
          </a:xfrm>
          <a:prstGeom prst="rect">
            <a:avLst/>
          </a:prstGeom>
          <a:solidFill>
            <a:schemeClr val="accent5"/>
          </a:solidFill>
          <a:ln w="9525">
            <a:solidFill>
              <a:schemeClr val="accent4">
                <a:lumMod val="25000"/>
              </a:schemeClr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l" rtl="0" eaLnBrk="1" fontAlgn="base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chemeClr val="accent1">
                  <a:lumMod val="75000"/>
                  <a:lumOff val="25000"/>
                </a:schemeClr>
              </a:buClr>
              <a:buSzPct val="60000"/>
              <a:buFont typeface="Wingdings 2" pitchFamily="18" charset="2"/>
              <a:buNone/>
              <a:defRPr sz="1600" b="0">
                <a:solidFill>
                  <a:schemeClr val="tx1"/>
                </a:solidFill>
                <a:latin typeface="Consolas" pitchFamily="49" charset="0"/>
                <a:ea typeface="+mn-ea"/>
                <a:cs typeface="Consolas" pitchFamily="49" charset="0"/>
              </a:defRPr>
            </a:lvl1pPr>
            <a:lvl2pPr marL="457200" indent="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chemeClr val="accent1">
                  <a:lumMod val="75000"/>
                  <a:lumOff val="25000"/>
                </a:schemeClr>
              </a:buClr>
              <a:buSzPct val="110000"/>
              <a:buFont typeface="Wingdings" pitchFamily="2" charset="2"/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2pPr>
            <a:lvl3pPr marL="914400" indent="0" algn="l" rtl="0" eaLnBrk="1" fontAlgn="base" hangingPunct="1">
              <a:spcBef>
                <a:spcPct val="20000"/>
              </a:spcBef>
              <a:spcAft>
                <a:spcPct val="0"/>
              </a:spcAft>
              <a:buSzPct val="80000"/>
              <a:buFont typeface="Wingdings" pitchFamily="2" charset="2"/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371600" indent="0" algn="l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1828800" indent="0" algn="l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module</a:t>
            </a: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small (A, B, Y);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</a:t>
            </a: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input</a:t>
            </a: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A;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</a:t>
            </a: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input</a:t>
            </a: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B;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</a:t>
            </a: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output</a:t>
            </a: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Y;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// description of small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endmodule</a:t>
            </a: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</a:t>
            </a:r>
            <a:endParaRPr kumimoji="0" lang="de-CH" sz="16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Structural HDL Example</a:t>
            </a:r>
            <a:endParaRPr lang="de-CH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980437CD-45F9-41F6-A677-D8EFBA5A14F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4800" y="3954011"/>
            <a:ext cx="4037478" cy="1495938"/>
          </a:xfrm>
          <a:prstGeom prst="ellipse">
            <a:avLst/>
          </a:prstGeom>
          <a:solidFill>
            <a:schemeClr val="accent1">
              <a:alpha val="0"/>
            </a:schemeClr>
          </a:solidFill>
          <a:ln w="57150">
            <a:solidFill>
              <a:srgbClr val="C00000"/>
            </a:solidFill>
            <a:round/>
            <a:headEnd/>
            <a:tailEnd/>
          </a:ln>
        </p:spPr>
        <p:txBody>
          <a:bodyPr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 pitchFamily="34" charset="0"/>
              <a:ea typeface="MS PGothic" pitchFamily="34" charset="-128"/>
              <a:cs typeface="+mn-cs"/>
            </a:endParaRPr>
          </a:p>
        </p:txBody>
      </p: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5A6936C5-E686-4C61-9B80-F9018D4FAE3D}"/>
              </a:ext>
            </a:extLst>
          </p:cNvPr>
          <p:cNvCxnSpPr>
            <a:cxnSpLocks noChangeShapeType="1"/>
            <a:stCxn id="20" idx="7"/>
            <a:endCxn id="22" idx="2"/>
          </p:cNvCxnSpPr>
          <p:nvPr/>
        </p:nvCxnSpPr>
        <p:spPr bwMode="auto">
          <a:xfrm flipV="1">
            <a:off x="3751003" y="2581275"/>
            <a:ext cx="3068897" cy="1591811"/>
          </a:xfrm>
          <a:prstGeom prst="line">
            <a:avLst/>
          </a:prstGeom>
          <a:noFill/>
          <a:ln w="57150">
            <a:solidFill>
              <a:srgbClr val="C00000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 xmlns:lc="http://schemas.openxmlformats.org/drawingml/2006/lockedCanvas">
                <a:noFill/>
              </a14:hiddenFill>
            </a:ext>
          </a:extLst>
        </p:spPr>
      </p:cxnSp>
      <p:sp>
        <p:nvSpPr>
          <p:cNvPr id="23" name="Oval 22">
            <a:extLst>
              <a:ext uri="{FF2B5EF4-FFF2-40B4-BE49-F238E27FC236}">
                <a16:creationId xmlns:a16="http://schemas.microsoft.com/office/drawing/2014/main" id="{D72A2EA1-63E9-4DAD-8125-99030FA7B1EE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81500" y="3571875"/>
            <a:ext cx="3429000" cy="1524000"/>
          </a:xfrm>
          <a:prstGeom prst="ellipse">
            <a:avLst/>
          </a:prstGeom>
          <a:solidFill>
            <a:schemeClr val="accent1">
              <a:alpha val="0"/>
            </a:schemeClr>
          </a:solidFill>
          <a:ln w="57150">
            <a:solidFill>
              <a:srgbClr val="C00000"/>
            </a:solidFill>
            <a:round/>
            <a:headEnd/>
            <a:tailEnd/>
          </a:ln>
        </p:spPr>
        <p:txBody>
          <a:bodyPr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 pitchFamily="34" charset="0"/>
              <a:ea typeface="MS PGothic" pitchFamily="34" charset="-128"/>
              <a:cs typeface="+mn-cs"/>
            </a:endParaRPr>
          </a:p>
        </p:txBody>
      </p: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41F732BA-9659-4CC8-8AC8-D413ECFC71C9}"/>
              </a:ext>
            </a:extLst>
          </p:cNvPr>
          <p:cNvCxnSpPr>
            <a:cxnSpLocks noChangeShapeType="1"/>
            <a:stCxn id="20" idx="6"/>
            <a:endCxn id="23" idx="2"/>
          </p:cNvCxnSpPr>
          <p:nvPr/>
        </p:nvCxnSpPr>
        <p:spPr bwMode="auto">
          <a:xfrm flipV="1">
            <a:off x="4342278" y="4333875"/>
            <a:ext cx="39222" cy="368105"/>
          </a:xfrm>
          <a:prstGeom prst="line">
            <a:avLst/>
          </a:prstGeom>
          <a:noFill/>
          <a:ln w="57150">
            <a:solidFill>
              <a:srgbClr val="C00000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 xmlns:lc="http://schemas.openxmlformats.org/drawingml/2006/lockedCanvas">
                <a:noFill/>
              </a14:hiddenFill>
            </a:ext>
          </a:extLst>
        </p:spPr>
      </p:cxnSp>
      <p:sp>
        <p:nvSpPr>
          <p:cNvPr id="25" name="Slide Number Placeholder 3">
            <a:extLst>
              <a:ext uri="{FF2B5EF4-FFF2-40B4-BE49-F238E27FC236}">
                <a16:creationId xmlns:a16="http://schemas.microsoft.com/office/drawing/2014/main" id="{10F9ADDE-6FDB-4CFD-BD3A-1F68318709EF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xfrm>
            <a:off x="6946900" y="6373813"/>
            <a:ext cx="2133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4852F37-0DB9-4B5B-ACE3-9C9B1F266E83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25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53AF807C-1015-4B93-9000-580B6AB47E60}"/>
              </a:ext>
            </a:extLst>
          </p:cNvPr>
          <p:cNvSpPr txBox="1"/>
          <p:nvPr/>
        </p:nvSpPr>
        <p:spPr>
          <a:xfrm>
            <a:off x="5352619" y="1798320"/>
            <a:ext cx="1104901" cy="182880"/>
          </a:xfrm>
          <a:prstGeom prst="rect">
            <a:avLst/>
          </a:prstGeom>
          <a:solidFill>
            <a:srgbClr val="E6E6FA"/>
          </a:solidFill>
        </p:spPr>
        <p:txBody>
          <a:bodyPr wrap="square" rtlCol="0" anchor="ctr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i_first</a:t>
            </a: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AAD589E0-2976-4A70-A14C-0CB5D1FBF141}"/>
              </a:ext>
            </a:extLst>
          </p:cNvPr>
          <p:cNvSpPr txBox="1"/>
          <p:nvPr/>
        </p:nvSpPr>
        <p:spPr>
          <a:xfrm>
            <a:off x="6905470" y="1934460"/>
            <a:ext cx="1104901" cy="182880"/>
          </a:xfrm>
          <a:prstGeom prst="rect">
            <a:avLst/>
          </a:prstGeom>
          <a:solidFill>
            <a:srgbClr val="E6E6FA"/>
          </a:solidFill>
        </p:spPr>
        <p:txBody>
          <a:bodyPr wrap="square" rtlCol="0" anchor="ctr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i_second</a:t>
            </a: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83705AD9-A227-400C-8AC6-F0282F2935F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19900" y="1895475"/>
            <a:ext cx="1295400" cy="1371600"/>
          </a:xfrm>
          <a:prstGeom prst="ellipse">
            <a:avLst/>
          </a:prstGeom>
          <a:solidFill>
            <a:schemeClr val="accent1">
              <a:alpha val="0"/>
            </a:schemeClr>
          </a:solidFill>
          <a:ln w="57150">
            <a:solidFill>
              <a:srgbClr val="C00000"/>
            </a:solidFill>
            <a:round/>
            <a:headEnd/>
            <a:tailEnd/>
          </a:ln>
        </p:spPr>
        <p:txBody>
          <a:bodyPr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 pitchFamily="34" charset="0"/>
              <a:ea typeface="MS PGothic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45314099"/>
      </p:ext>
    </p:extLst>
  </p:cSld>
  <p:clrMapOvr>
    <a:masterClrMapping/>
  </p:clrMapOvr>
  <p:transition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10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>
                <a:solidFill>
                  <a:srgbClr val="0000FF"/>
                </a:solidFill>
              </a:rPr>
              <a:t>Short form of module instantiation</a:t>
            </a:r>
            <a:endParaRPr lang="de-CH" b="1">
              <a:solidFill>
                <a:srgbClr val="0000FF"/>
              </a:solidFill>
            </a:endParaRPr>
          </a:p>
          <a:p>
            <a:endParaRPr lang="de-CH"/>
          </a:p>
        </p:txBody>
      </p:sp>
      <p:pic>
        <p:nvPicPr>
          <p:cNvPr id="12" name="Content Placeholder 7" descr="struct.gif">
            <a:extLst>
              <a:ext uri="{FF2B5EF4-FFF2-40B4-BE49-F238E27FC236}">
                <a16:creationId xmlns:a16="http://schemas.microsoft.com/office/drawing/2014/main" id="{7CC3D3B2-EF48-4AF1-8486-FB785C2D9D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7558" y="1716246"/>
            <a:ext cx="4501430" cy="1788955"/>
          </a:xfrm>
          <a:prstGeom prst="rect">
            <a:avLst/>
          </a:prstGeom>
        </p:spPr>
      </p:pic>
      <p:sp>
        <p:nvSpPr>
          <p:cNvPr id="13" name="Content Placeholder 10">
            <a:extLst>
              <a:ext uri="{FF2B5EF4-FFF2-40B4-BE49-F238E27FC236}">
                <a16:creationId xmlns:a16="http://schemas.microsoft.com/office/drawing/2014/main" id="{F374CAD1-E6A2-494B-BE84-38FC93AD2D27}"/>
              </a:ext>
            </a:extLst>
          </p:cNvPr>
          <p:cNvSpPr>
            <a:spLocks noGrp="1"/>
          </p:cNvSpPr>
          <p:nvPr/>
        </p:nvSpPr>
        <p:spPr bwMode="auto">
          <a:xfrm>
            <a:off x="472299" y="1676400"/>
            <a:ext cx="3870325" cy="4429125"/>
          </a:xfrm>
          <a:prstGeom prst="rect">
            <a:avLst/>
          </a:prstGeom>
          <a:solidFill>
            <a:srgbClr val="F6F5BD"/>
          </a:solidFill>
          <a:ln w="9525">
            <a:solidFill>
              <a:schemeClr val="accent4">
                <a:lumMod val="25000"/>
              </a:schemeClr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l" rtl="0" eaLnBrk="1" fontAlgn="base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chemeClr val="accent1">
                  <a:lumMod val="75000"/>
                  <a:lumOff val="25000"/>
                </a:schemeClr>
              </a:buClr>
              <a:buSzPct val="60000"/>
              <a:buFont typeface="Wingdings 2" pitchFamily="18" charset="2"/>
              <a:buNone/>
              <a:defRPr sz="1600" b="0">
                <a:solidFill>
                  <a:schemeClr val="tx1"/>
                </a:solidFill>
                <a:latin typeface="Consolas" pitchFamily="49" charset="0"/>
                <a:ea typeface="+mn-ea"/>
                <a:cs typeface="Consolas" pitchFamily="49" charset="0"/>
              </a:defRPr>
            </a:lvl1pPr>
            <a:lvl2pPr marL="457200" indent="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chemeClr val="accent1">
                  <a:lumMod val="75000"/>
                  <a:lumOff val="25000"/>
                </a:schemeClr>
              </a:buClr>
              <a:buSzPct val="110000"/>
              <a:buFont typeface="Wingdings" pitchFamily="2" charset="2"/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2pPr>
            <a:lvl3pPr marL="914400" indent="0" algn="l" rtl="0" eaLnBrk="1" fontAlgn="base" hangingPunct="1">
              <a:spcBef>
                <a:spcPct val="20000"/>
              </a:spcBef>
              <a:spcAft>
                <a:spcPct val="0"/>
              </a:spcAft>
              <a:buSzPct val="80000"/>
              <a:buFont typeface="Wingdings" pitchFamily="2" charset="2"/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371600" indent="0" algn="l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1828800" indent="0" algn="l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module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top (A, SEL, C, Y);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input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A, SEL, C;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output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Y;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wire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n1; 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// alternative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small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i_first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( A, SEL, n1 );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/* Shorter instantiation,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 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pin order very important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*/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// any pin order, safer choice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small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i_second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( .B(C),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         .Y(Y),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         .A(n1) );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endmodule</a:t>
            </a:r>
            <a:endParaRPr kumimoji="0" lang="en-US" sz="16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</p:txBody>
      </p:sp>
      <p:sp>
        <p:nvSpPr>
          <p:cNvPr id="15" name="Content Placeholder 11">
            <a:extLst>
              <a:ext uri="{FF2B5EF4-FFF2-40B4-BE49-F238E27FC236}">
                <a16:creationId xmlns:a16="http://schemas.microsoft.com/office/drawing/2014/main" id="{A8026835-1884-4990-92EB-8AE22056E9A6}"/>
              </a:ext>
            </a:extLst>
          </p:cNvPr>
          <p:cNvSpPr>
            <a:spLocks noGrp="1"/>
          </p:cNvSpPr>
          <p:nvPr/>
        </p:nvSpPr>
        <p:spPr bwMode="auto">
          <a:xfrm>
            <a:off x="4708558" y="3810001"/>
            <a:ext cx="3870325" cy="2295525"/>
          </a:xfrm>
          <a:prstGeom prst="rect">
            <a:avLst/>
          </a:prstGeom>
          <a:solidFill>
            <a:schemeClr val="accent5"/>
          </a:solidFill>
          <a:ln w="9525">
            <a:solidFill>
              <a:schemeClr val="accent4">
                <a:lumMod val="25000"/>
              </a:schemeClr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l" rtl="0" eaLnBrk="1" fontAlgn="base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chemeClr val="accent1">
                  <a:lumMod val="75000"/>
                  <a:lumOff val="25000"/>
                </a:schemeClr>
              </a:buClr>
              <a:buSzPct val="60000"/>
              <a:buFont typeface="Wingdings 2" pitchFamily="18" charset="2"/>
              <a:buNone/>
              <a:defRPr sz="1600" b="0">
                <a:solidFill>
                  <a:schemeClr val="tx1"/>
                </a:solidFill>
                <a:latin typeface="Consolas" pitchFamily="49" charset="0"/>
                <a:ea typeface="+mn-ea"/>
                <a:cs typeface="Consolas" pitchFamily="49" charset="0"/>
              </a:defRPr>
            </a:lvl1pPr>
            <a:lvl2pPr marL="457200" indent="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chemeClr val="accent1">
                  <a:lumMod val="75000"/>
                  <a:lumOff val="25000"/>
                </a:schemeClr>
              </a:buClr>
              <a:buSzPct val="110000"/>
              <a:buFont typeface="Wingdings" pitchFamily="2" charset="2"/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2pPr>
            <a:lvl3pPr marL="914400" indent="0" algn="l" rtl="0" eaLnBrk="1" fontAlgn="base" hangingPunct="1">
              <a:spcBef>
                <a:spcPct val="20000"/>
              </a:spcBef>
              <a:spcAft>
                <a:spcPct val="0"/>
              </a:spcAft>
              <a:buSzPct val="80000"/>
              <a:buFont typeface="Wingdings" pitchFamily="2" charset="2"/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371600" indent="0" algn="l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1828800" indent="0" algn="l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module</a:t>
            </a: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small (A, B, Y);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</a:t>
            </a: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input</a:t>
            </a: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A;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</a:t>
            </a: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input</a:t>
            </a: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B;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</a:t>
            </a: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output</a:t>
            </a: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Y;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// description of small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endmodule</a:t>
            </a: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</a:t>
            </a:r>
            <a:endParaRPr kumimoji="0" lang="de-CH" sz="16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Structural HDL Example</a:t>
            </a:r>
            <a:endParaRPr lang="de-CH"/>
          </a:p>
        </p:txBody>
      </p:sp>
      <p:sp>
        <p:nvSpPr>
          <p:cNvPr id="14" name="Slide Number Placeholder 3">
            <a:extLst>
              <a:ext uri="{FF2B5EF4-FFF2-40B4-BE49-F238E27FC236}">
                <a16:creationId xmlns:a16="http://schemas.microsoft.com/office/drawing/2014/main" id="{1CC6E253-8EC9-407E-840E-A5D6D5DEB2F3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xfrm>
            <a:off x="6946900" y="6373813"/>
            <a:ext cx="2133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4852F37-0DB9-4B5B-ACE3-9C9B1F266E83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26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426CDE7-1375-4B69-8C74-4D95D2FDE082}"/>
              </a:ext>
            </a:extLst>
          </p:cNvPr>
          <p:cNvSpPr txBox="1"/>
          <p:nvPr/>
        </p:nvSpPr>
        <p:spPr>
          <a:xfrm>
            <a:off x="5352619" y="1798320"/>
            <a:ext cx="1104901" cy="182880"/>
          </a:xfrm>
          <a:prstGeom prst="rect">
            <a:avLst/>
          </a:prstGeom>
          <a:solidFill>
            <a:srgbClr val="E6E6FA"/>
          </a:solidFill>
        </p:spPr>
        <p:txBody>
          <a:bodyPr wrap="square" rtlCol="0" anchor="ctr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i_first</a:t>
            </a: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8EA64B6-CA6A-442B-9A27-A27928088FCF}"/>
              </a:ext>
            </a:extLst>
          </p:cNvPr>
          <p:cNvSpPr txBox="1"/>
          <p:nvPr/>
        </p:nvSpPr>
        <p:spPr>
          <a:xfrm>
            <a:off x="6905470" y="1934460"/>
            <a:ext cx="1104901" cy="182880"/>
          </a:xfrm>
          <a:prstGeom prst="rect">
            <a:avLst/>
          </a:prstGeom>
          <a:solidFill>
            <a:srgbClr val="E6E6FA"/>
          </a:solidFill>
        </p:spPr>
        <p:txBody>
          <a:bodyPr wrap="square" rtlCol="0" anchor="ctr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i_second</a:t>
            </a: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6" name="Kmap adjacencies go “around the edges”…">
            <a:extLst>
              <a:ext uri="{FF2B5EF4-FFF2-40B4-BE49-F238E27FC236}">
                <a16:creationId xmlns:a16="http://schemas.microsoft.com/office/drawing/2014/main" id="{EFEEC24F-B412-4598-9189-293FDA052B96}"/>
              </a:ext>
            </a:extLst>
          </p:cNvPr>
          <p:cNvSpPr txBox="1"/>
          <p:nvPr/>
        </p:nvSpPr>
        <p:spPr>
          <a:xfrm>
            <a:off x="1455205" y="5929933"/>
            <a:ext cx="6262236" cy="795089"/>
          </a:xfrm>
          <a:prstGeom prst="rect">
            <a:avLst/>
          </a:prstGeom>
          <a:solidFill>
            <a:schemeClr val="bg1"/>
          </a:solidFill>
          <a:ln w="28575">
            <a:solidFill>
              <a:srgbClr val="C00000"/>
            </a:solidFill>
            <a:miter lim="400000"/>
          </a:ln>
          <a:effectLst>
            <a:outerShdw blurRad="127000" dist="76200" dir="2700000" rotWithShape="0">
              <a:srgbClr val="000000">
                <a:alpha val="75000"/>
              </a:srgbClr>
            </a:outerShdw>
          </a:effectLst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50800" tIns="50800" rIns="50800" bIns="50800" anchor="ctr">
            <a:spAutoFit/>
          </a:bodyPr>
          <a:lstStyle/>
          <a:p>
            <a:pPr marL="0" marR="39686" lvl="0" indent="0" algn="ctr" defTabSz="914400" rtl="0" eaLnBrk="0" fontAlgn="base" latinLnBrk="0" hangingPunct="0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 sz="18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>
                  <a:solidFill>
                    <a:srgbClr val="FFFFFF"/>
                  </a:solidFill>
                </a:uFill>
                <a:latin typeface="Tahoma"/>
                <a:cs typeface="Arial"/>
                <a:sym typeface="Arial"/>
              </a:rPr>
              <a:t>Short form is not good practice</a:t>
            </a:r>
            <a:r>
              <a:rPr kumimoji="0" lang="en-US" sz="2000" b="1" i="0" u="none" strike="noStrike" kern="1200" cap="none" spc="0" normalizeH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>
                  <a:solidFill>
                    <a:srgbClr val="FFFFFF"/>
                  </a:solidFill>
                </a:uFill>
                <a:latin typeface="Tahoma"/>
                <a:cs typeface="Arial"/>
                <a:sym typeface="Arial"/>
              </a:rPr>
              <a:t> </a:t>
            </a:r>
          </a:p>
          <a:p>
            <a:pPr marL="0" marR="39686" lvl="0" indent="0" algn="ctr" defTabSz="914400" rtl="0" eaLnBrk="0" fontAlgn="base" latinLnBrk="0" hangingPunct="0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 sz="18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lang="en-US" sz="2000" b="1" i="0" u="none" strike="noStrike" kern="1200" cap="none" spc="0" normalizeH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>
                  <a:solidFill>
                    <a:srgbClr val="FFFFFF"/>
                  </a:solidFill>
                </a:uFill>
                <a:latin typeface="Tahoma"/>
                <a:cs typeface="Arial"/>
                <a:sym typeface="Arial"/>
              </a:rPr>
              <a:t>as it reduces code maintainability</a:t>
            </a:r>
            <a:endParaRPr kumimoji="0" sz="20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>
                <a:solidFill>
                  <a:srgbClr val="FFFFFF"/>
                </a:solidFill>
              </a:uFill>
              <a:latin typeface="Tahom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25178293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28663C-3212-4A44-A4DD-36C43C4B0D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Structural HDL Example 2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5DAF30C-F6C7-4746-AAA6-64D329DE2F1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Verilog supports basic logic gates as predefined </a:t>
            </a:r>
            <a:r>
              <a:rPr lang="en-US" i="1">
                <a:solidFill>
                  <a:srgbClr val="0000FF"/>
                </a:solidFill>
              </a:rPr>
              <a:t>primitives</a:t>
            </a:r>
          </a:p>
          <a:p>
            <a:pPr lvl="1"/>
            <a:r>
              <a:rPr lang="en-US"/>
              <a:t>These primitives are </a:t>
            </a:r>
            <a:r>
              <a:rPr lang="en-US">
                <a:solidFill>
                  <a:srgbClr val="C00000"/>
                </a:solidFill>
              </a:rPr>
              <a:t>instantiated</a:t>
            </a:r>
            <a:r>
              <a:rPr lang="en-US"/>
              <a:t> like modules except that they are predefined in Verilog and </a:t>
            </a:r>
            <a:r>
              <a:rPr lang="en-US" i="1"/>
              <a:t>do not need a module definition</a:t>
            </a:r>
          </a:p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E8B5C9A-4D5B-41B0-A047-276C1C906DB5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B19D7DF-598B-483B-A6D0-8553CDFAE631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27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6" name="Content Placeholder 1">
            <a:extLst>
              <a:ext uri="{FF2B5EF4-FFF2-40B4-BE49-F238E27FC236}">
                <a16:creationId xmlns:a16="http://schemas.microsoft.com/office/drawing/2014/main" id="{473A47BC-2F4E-4BCB-90E8-5F04AB78C92F}"/>
              </a:ext>
            </a:extLst>
          </p:cNvPr>
          <p:cNvSpPr>
            <a:spLocks noGrp="1"/>
          </p:cNvSpPr>
          <p:nvPr/>
        </p:nvSpPr>
        <p:spPr bwMode="auto">
          <a:xfrm>
            <a:off x="762000" y="2743199"/>
            <a:ext cx="7896225" cy="3505201"/>
          </a:xfrm>
          <a:prstGeom prst="rect">
            <a:avLst/>
          </a:prstGeom>
          <a:solidFill>
            <a:srgbClr val="F6F5BD"/>
          </a:solidFill>
          <a:ln w="9525">
            <a:solidFill>
              <a:schemeClr val="accent4">
                <a:lumMod val="25000"/>
              </a:schemeClr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l" rtl="0" eaLnBrk="1" fontAlgn="base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chemeClr val="accent1">
                  <a:lumMod val="75000"/>
                  <a:lumOff val="25000"/>
                </a:schemeClr>
              </a:buClr>
              <a:buSzPct val="60000"/>
              <a:buFont typeface="Wingdings 2" pitchFamily="18" charset="2"/>
              <a:buNone/>
              <a:defRPr sz="1600" b="0">
                <a:solidFill>
                  <a:schemeClr val="tx1"/>
                </a:solidFill>
                <a:latin typeface="Consolas" pitchFamily="49" charset="0"/>
                <a:ea typeface="+mn-ea"/>
                <a:cs typeface="Consolas" pitchFamily="49" charset="0"/>
              </a:defRPr>
            </a:lvl1pPr>
            <a:lvl2pPr marL="457200" indent="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chemeClr val="accent1">
                  <a:lumMod val="75000"/>
                  <a:lumOff val="25000"/>
                </a:schemeClr>
              </a:buClr>
              <a:buSzPct val="110000"/>
              <a:buFont typeface="Wingdings" pitchFamily="2" charset="2"/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2pPr>
            <a:lvl3pPr marL="914400" indent="0" algn="l" rtl="0" eaLnBrk="1" fontAlgn="base" hangingPunct="1">
              <a:spcBef>
                <a:spcPct val="20000"/>
              </a:spcBef>
              <a:spcAft>
                <a:spcPct val="0"/>
              </a:spcAft>
              <a:buSzPct val="80000"/>
              <a:buFont typeface="Wingdings" pitchFamily="2" charset="2"/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371600" indent="0" algn="l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1828800" indent="0" algn="l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4F0E2B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module 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mux2(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input 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d0, d1,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4F0E2B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          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input</a:t>
            </a:r>
            <a:r>
              <a:rPr kumimoji="0" lang="en-US" sz="2000" b="1" i="0" u="none" strike="noStrike" kern="1200" cap="none" spc="0" normalizeH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s,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4F0E2B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          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output 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y);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4F0E2B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lang="en-US" sz="2000" b="1" dirty="0">
                <a:solidFill>
                  <a:srgbClr val="000000"/>
                </a:solidFill>
              </a:rPr>
              <a:t>   w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ire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ns,</a:t>
            </a:r>
            <a:r>
              <a:rPr kumimoji="0" lang="en-US" sz="2000" b="0" i="0" u="none" strike="noStrike" kern="1200" cap="none" spc="0" normalizeH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y1, y2;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lvl="0">
              <a:buClr>
                <a:srgbClr val="4F0E2B">
                  <a:lumMod val="75000"/>
                  <a:lumOff val="25000"/>
                </a:srgbClr>
              </a:buClr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 </a:t>
            </a:r>
          </a:p>
          <a:p>
            <a:pPr lvl="0">
              <a:buClr>
                <a:srgbClr val="4F0E2B">
                  <a:lumMod val="75000"/>
                  <a:lumOff val="25000"/>
                </a:srgbClr>
              </a:buClr>
              <a:defRPr/>
            </a:pPr>
            <a:r>
              <a:rPr lang="en-US" sz="2000" dirty="0">
                <a:solidFill>
                  <a:srgbClr val="000000"/>
                </a:solidFill>
              </a:rPr>
              <a:t>   </a:t>
            </a:r>
            <a:r>
              <a:rPr lang="en-US" sz="2000" dirty="0">
                <a:solidFill>
                  <a:srgbClr val="0000FF"/>
                </a:solidFill>
              </a:rPr>
              <a:t>not</a:t>
            </a:r>
            <a:r>
              <a:rPr lang="en-US" sz="2000" dirty="0">
                <a:solidFill>
                  <a:srgbClr val="000000"/>
                </a:solidFill>
              </a:rPr>
              <a:t>  g1 (ns, s);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4F0E2B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lang="en-US" sz="2000" noProof="0" dirty="0">
                <a:solidFill>
                  <a:srgbClr val="000000"/>
                </a:solidFill>
              </a:rPr>
              <a:t>   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and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g2 (y1, d0, ns);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4F0E2B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 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and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g3 (y2, d1, s);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4F0E2B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 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or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 g4 (y, y1, y2);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4F0E2B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4F0E2B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endmodule</a:t>
            </a: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6689140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D5541A-6E50-4E10-9A0D-0173EADF0A3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85800" y="1828800"/>
            <a:ext cx="7924800" cy="1447800"/>
          </a:xfrm>
        </p:spPr>
        <p:txBody>
          <a:bodyPr/>
          <a:lstStyle/>
          <a:p>
            <a:pPr algn="ctr"/>
            <a:r>
              <a:rPr lang="en-US" sz="5400"/>
              <a:t>Behavioral HDL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884C4D2-BDDB-4D95-ABCE-83F2DFEC20E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9596F28-B373-4613-A3E5-37E376E1EE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934200" y="6324600"/>
            <a:ext cx="2133600" cy="457200"/>
          </a:xfrm>
        </p:spPr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BEF67B4-941F-4736-A122-66E8AE1B4197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28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30969876"/>
      </p:ext>
    </p:extLst>
  </p:cSld>
  <p:clrMapOvr>
    <a:masterClrMapping/>
  </p:clrMapOvr>
  <p:transition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851900" cy="884238"/>
          </a:xfrm>
        </p:spPr>
        <p:txBody>
          <a:bodyPr/>
          <a:lstStyle/>
          <a:p>
            <a:r>
              <a:rPr lang="en-US" sz="3500" dirty="0"/>
              <a:t>Recall: Two Main Styles of HDL Implementation</a:t>
            </a:r>
          </a:p>
        </p:txBody>
      </p:sp>
      <p:sp>
        <p:nvSpPr>
          <p:cNvPr id="37890" name="Content Placeholder 11"/>
          <p:cNvSpPr>
            <a:spLocks noGrp="1"/>
          </p:cNvSpPr>
          <p:nvPr>
            <p:ph idx="1"/>
          </p:nvPr>
        </p:nvSpPr>
        <p:spPr>
          <a:xfrm>
            <a:off x="228600" y="990600"/>
            <a:ext cx="8610600" cy="5153025"/>
          </a:xfrm>
        </p:spPr>
        <p:txBody>
          <a:bodyPr/>
          <a:lstStyle/>
          <a:p>
            <a:r>
              <a:rPr lang="en-US" b="1">
                <a:solidFill>
                  <a:srgbClr val="0000FF"/>
                </a:solidFill>
              </a:rPr>
              <a:t>Structural (Gate-Level)</a:t>
            </a:r>
          </a:p>
          <a:p>
            <a:pPr lvl="1"/>
            <a:r>
              <a:rPr lang="en-US"/>
              <a:t>The module body contains </a:t>
            </a:r>
            <a:r>
              <a:rPr lang="en-US">
                <a:solidFill>
                  <a:srgbClr val="0000FF"/>
                </a:solidFill>
              </a:rPr>
              <a:t>gate-level description</a:t>
            </a:r>
            <a:r>
              <a:rPr lang="en-US"/>
              <a:t> of the circuit</a:t>
            </a:r>
          </a:p>
          <a:p>
            <a:pPr lvl="1"/>
            <a:r>
              <a:rPr lang="en-US"/>
              <a:t>Describe how modules are interconnected</a:t>
            </a:r>
          </a:p>
          <a:p>
            <a:pPr lvl="1"/>
            <a:r>
              <a:rPr lang="en-US"/>
              <a:t>Each module contains other modules (instances)</a:t>
            </a:r>
          </a:p>
          <a:p>
            <a:pPr lvl="1"/>
            <a:r>
              <a:rPr lang="en-US"/>
              <a:t>… and interconnections between these modules</a:t>
            </a:r>
          </a:p>
          <a:p>
            <a:pPr lvl="1"/>
            <a:r>
              <a:rPr lang="en-US"/>
              <a:t>Describes a hierarchy</a:t>
            </a:r>
          </a:p>
          <a:p>
            <a:endParaRPr lang="en-US" sz="1400"/>
          </a:p>
          <a:p>
            <a:r>
              <a:rPr lang="en-US" b="1">
                <a:solidFill>
                  <a:srgbClr val="0000FF"/>
                </a:solidFill>
              </a:rPr>
              <a:t>Behavioral</a:t>
            </a:r>
          </a:p>
          <a:p>
            <a:pPr lvl="1"/>
            <a:r>
              <a:rPr lang="en-US"/>
              <a:t>The module body contains </a:t>
            </a:r>
            <a:r>
              <a:rPr lang="en-US">
                <a:solidFill>
                  <a:srgbClr val="0000FF"/>
                </a:solidFill>
              </a:rPr>
              <a:t>functional description </a:t>
            </a:r>
            <a:r>
              <a:rPr lang="en-US"/>
              <a:t>of the circuit</a:t>
            </a:r>
          </a:p>
          <a:p>
            <a:pPr lvl="1"/>
            <a:r>
              <a:rPr lang="en-US"/>
              <a:t>Contains logical and mathematical </a:t>
            </a:r>
            <a:r>
              <a:rPr lang="en-US">
                <a:solidFill>
                  <a:srgbClr val="0000FF"/>
                </a:solidFill>
              </a:rPr>
              <a:t>operators</a:t>
            </a:r>
          </a:p>
          <a:p>
            <a:pPr lvl="1"/>
            <a:r>
              <a:rPr lang="en-US" b="1"/>
              <a:t>Level of abstraction is higher than gate-level</a:t>
            </a:r>
          </a:p>
          <a:p>
            <a:pPr lvl="2"/>
            <a:r>
              <a:rPr lang="en-US"/>
              <a:t>Many possible gate-level realizations of a behavioral description</a:t>
            </a:r>
          </a:p>
          <a:p>
            <a:pPr lvl="2"/>
            <a:endParaRPr lang="en-US" sz="1400"/>
          </a:p>
          <a:p>
            <a:r>
              <a:rPr lang="en-US" b="1">
                <a:solidFill>
                  <a:srgbClr val="C00000"/>
                </a:solidFill>
              </a:rPr>
              <a:t>Practical circuits would use a combination of both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6EE4958-3747-4C93-B196-51F8B2937C99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xfrm>
            <a:off x="6946900" y="6373813"/>
            <a:ext cx="2133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4852F37-0DB9-4B5B-ACE3-9C9B1F266E83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29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20778226"/>
      </p:ext>
    </p:ext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5B6986-0F49-FA43-A5BC-DCAB227B7B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Required</a:t>
            </a:r>
            <a:r>
              <a:rPr lang="en-US" dirty="0"/>
              <a:t> Readings (Next Week)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17E633C-0A0E-974D-975C-F607843840D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Von Neumann Model, LC-3, and MIPS</a:t>
            </a:r>
          </a:p>
          <a:p>
            <a:pPr lvl="1"/>
            <a:r>
              <a:rPr lang="en-US" dirty="0"/>
              <a:t>P&amp;P, Chapter 4, 5</a:t>
            </a:r>
          </a:p>
          <a:p>
            <a:pPr lvl="1"/>
            <a:r>
              <a:rPr lang="en-US" dirty="0"/>
              <a:t>H&amp;H, Chapter 6</a:t>
            </a:r>
          </a:p>
          <a:p>
            <a:pPr lvl="1"/>
            <a:r>
              <a:rPr lang="en-US" dirty="0"/>
              <a:t>P&amp;P, Appendices A and C (ISA and microarchitecture of LC-3)</a:t>
            </a:r>
          </a:p>
          <a:p>
            <a:pPr lvl="1"/>
            <a:r>
              <a:rPr lang="en-US" dirty="0"/>
              <a:t>H&amp;H, Appendix B (MIPS instructions)</a:t>
            </a:r>
          </a:p>
          <a:p>
            <a:pPr lvl="1"/>
            <a:endParaRPr lang="en-US" dirty="0"/>
          </a:p>
          <a:p>
            <a:r>
              <a:rPr lang="en-US" dirty="0"/>
              <a:t>Programming</a:t>
            </a:r>
          </a:p>
          <a:p>
            <a:pPr lvl="1"/>
            <a:r>
              <a:rPr lang="en-US" dirty="0"/>
              <a:t>P&amp;P, Chapter 6</a:t>
            </a:r>
          </a:p>
          <a:p>
            <a:endParaRPr lang="en-US" dirty="0"/>
          </a:p>
          <a:p>
            <a:r>
              <a:rPr lang="en-US" b="1" dirty="0"/>
              <a:t>Recommended: </a:t>
            </a:r>
            <a:r>
              <a:rPr lang="en-US" dirty="0"/>
              <a:t>Digital Building Blocks</a:t>
            </a:r>
          </a:p>
          <a:p>
            <a:pPr lvl="1"/>
            <a:r>
              <a:rPr lang="en-US" dirty="0"/>
              <a:t>H&amp;H, Chapter 5</a:t>
            </a:r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B88F486-95F9-6E4D-B128-1BA6C169C4E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4A640EF-F0E2-4E49-9455-7E266BCEBB78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25257325"/>
      </p:ext>
    </p:extLst>
  </p:cSld>
  <p:clrMapOvr>
    <a:masterClrMapping/>
  </p:clrMapOvr>
  <p:transition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Behavioral HDL: Defining Functionality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7D852748-E404-4317-A968-BFE88C0C193B}"/>
              </a:ext>
            </a:extLst>
          </p:cNvPr>
          <p:cNvSpPr>
            <a:spLocks noGrp="1"/>
          </p:cNvSpPr>
          <p:nvPr/>
        </p:nvSpPr>
        <p:spPr bwMode="auto">
          <a:xfrm>
            <a:off x="623887" y="1276350"/>
            <a:ext cx="7896225" cy="4972050"/>
          </a:xfrm>
          <a:prstGeom prst="rect">
            <a:avLst/>
          </a:prstGeom>
          <a:solidFill>
            <a:srgbClr val="F6F5BD"/>
          </a:solidFill>
          <a:ln w="9525">
            <a:solidFill>
              <a:schemeClr val="accent4">
                <a:lumMod val="25000"/>
              </a:schemeClr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l" rtl="0" eaLnBrk="1" fontAlgn="base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chemeClr val="accent1">
                  <a:lumMod val="75000"/>
                  <a:lumOff val="25000"/>
                </a:schemeClr>
              </a:buClr>
              <a:buSzPct val="60000"/>
              <a:buFont typeface="Wingdings 2" pitchFamily="18" charset="2"/>
              <a:buNone/>
              <a:defRPr sz="1600" b="0">
                <a:solidFill>
                  <a:schemeClr val="tx1"/>
                </a:solidFill>
                <a:latin typeface="Consolas" pitchFamily="49" charset="0"/>
                <a:ea typeface="+mn-ea"/>
                <a:cs typeface="Consolas" pitchFamily="49" charset="0"/>
              </a:defRPr>
            </a:lvl1pPr>
            <a:lvl2pPr marL="457200" indent="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chemeClr val="accent1">
                  <a:lumMod val="75000"/>
                  <a:lumOff val="25000"/>
                </a:schemeClr>
              </a:buClr>
              <a:buSzPct val="110000"/>
              <a:buFont typeface="Wingdings" pitchFamily="2" charset="2"/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2pPr>
            <a:lvl3pPr marL="914400" indent="0" algn="l" rtl="0" eaLnBrk="1" fontAlgn="base" hangingPunct="1">
              <a:spcBef>
                <a:spcPct val="20000"/>
              </a:spcBef>
              <a:spcAft>
                <a:spcPct val="0"/>
              </a:spcAft>
              <a:buSzPct val="80000"/>
              <a:buFont typeface="Wingdings" pitchFamily="2" charset="2"/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371600" indent="0" algn="l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1828800" indent="0" algn="l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charset="2"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module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example (a, </a:t>
            </a:r>
            <a:r>
              <a: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b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, </a:t>
            </a:r>
            <a:r>
              <a: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c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, </a:t>
            </a:r>
            <a:r>
              <a: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y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);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	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input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a;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	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input </a:t>
            </a:r>
            <a:r>
              <a: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b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;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	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input </a:t>
            </a:r>
            <a:r>
              <a: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c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	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output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 </a:t>
            </a:r>
            <a:r>
              <a: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y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charset="2"/>
              <a:buNone/>
              <a:tabLst/>
              <a:defRPr/>
            </a:pPr>
            <a:endParaRPr kumimoji="0" lang="en-US" sz="2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ＭＳ Ｐゴシック" charset="-128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// here comes the circuit description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charset="2"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assign </a:t>
            </a:r>
            <a:r>
              <a: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y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 = 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~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a 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&amp; ~</a:t>
            </a:r>
            <a:r>
              <a: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b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 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&amp; ~</a:t>
            </a:r>
            <a:r>
              <a: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c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 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|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            a 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&amp; ~</a:t>
            </a:r>
            <a:r>
              <a: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b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 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&amp; ~</a:t>
            </a:r>
            <a:r>
              <a: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c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 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|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            a 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&amp; ~</a:t>
            </a:r>
            <a:r>
              <a: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b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 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&amp;  </a:t>
            </a:r>
            <a:r>
              <a: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c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;  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charset="2"/>
              <a:buNone/>
              <a:tabLst/>
              <a:defRPr/>
            </a:pPr>
            <a:endParaRPr kumimoji="0" lang="en-US" sz="2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ＭＳ Ｐゴシック" charset="-128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charset="2"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endmodule</a:t>
            </a:r>
            <a:endParaRPr kumimoji="0" lang="en-US" sz="20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ＭＳ Ｐゴシック" charset="-128"/>
              <a:cs typeface="Consolas" pitchFamily="49" charset="0"/>
            </a:endParaRPr>
          </a:p>
        </p:txBody>
      </p:sp>
      <p:sp>
        <p:nvSpPr>
          <p:cNvPr id="5" name="Slide Number Placeholder 3">
            <a:extLst>
              <a:ext uri="{FF2B5EF4-FFF2-40B4-BE49-F238E27FC236}">
                <a16:creationId xmlns:a16="http://schemas.microsoft.com/office/drawing/2014/main" id="{080F5394-8C89-454D-A767-D2D77033851E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xfrm>
            <a:off x="6946900" y="6373813"/>
            <a:ext cx="2133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4852F37-0DB9-4B5B-ACE3-9C9B1F266E83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30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3279111"/>
      </p:ext>
    </p:extLst>
  </p:cSld>
  <p:clrMapOvr>
    <a:masterClrMapping/>
  </p:clrMapOvr>
  <p:transition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Behavioral HDL: Schematic View</a:t>
            </a:r>
          </a:p>
        </p:txBody>
      </p:sp>
      <p:sp>
        <p:nvSpPr>
          <p:cNvPr id="5" name="Slide Number Placeholder 3">
            <a:extLst>
              <a:ext uri="{FF2B5EF4-FFF2-40B4-BE49-F238E27FC236}">
                <a16:creationId xmlns:a16="http://schemas.microsoft.com/office/drawing/2014/main" id="{B7989B54-B52C-4F92-AF9A-14BA14878127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xfrm>
            <a:off x="6946900" y="6373813"/>
            <a:ext cx="2133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4852F37-0DB9-4B5B-ACE3-9C9B1F266E83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31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633CAB0-99DB-4C59-A0BA-FAA44EE04B28}"/>
              </a:ext>
            </a:extLst>
          </p:cNvPr>
          <p:cNvSpPr txBox="1"/>
          <p:nvPr/>
        </p:nvSpPr>
        <p:spPr>
          <a:xfrm>
            <a:off x="685800" y="1143000"/>
            <a:ext cx="73152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t>A behavioral implementation still models a hardware circuit!</a:t>
            </a:r>
          </a:p>
        </p:txBody>
      </p:sp>
      <p:sp>
        <p:nvSpPr>
          <p:cNvPr id="123" name="Rectangle 122">
            <a:extLst>
              <a:ext uri="{FF2B5EF4-FFF2-40B4-BE49-F238E27FC236}">
                <a16:creationId xmlns:a16="http://schemas.microsoft.com/office/drawing/2014/main" id="{5C80CD6B-C68D-4EF1-B594-0566C208DD2D}"/>
              </a:ext>
            </a:extLst>
          </p:cNvPr>
          <p:cNvSpPr/>
          <p:nvPr/>
        </p:nvSpPr>
        <p:spPr>
          <a:xfrm>
            <a:off x="5181600" y="2667000"/>
            <a:ext cx="1371600" cy="45720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124" name="Rectangle 123">
            <a:extLst>
              <a:ext uri="{FF2B5EF4-FFF2-40B4-BE49-F238E27FC236}">
                <a16:creationId xmlns:a16="http://schemas.microsoft.com/office/drawing/2014/main" id="{1E3867A9-5888-4D4D-A8CD-B77358AF40A3}"/>
              </a:ext>
            </a:extLst>
          </p:cNvPr>
          <p:cNvSpPr/>
          <p:nvPr/>
        </p:nvSpPr>
        <p:spPr>
          <a:xfrm>
            <a:off x="5671480" y="3311238"/>
            <a:ext cx="1371600" cy="45720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125" name="Flowchart: Delay 124">
            <a:extLst>
              <a:ext uri="{FF2B5EF4-FFF2-40B4-BE49-F238E27FC236}">
                <a16:creationId xmlns:a16="http://schemas.microsoft.com/office/drawing/2014/main" id="{D67CBE03-F264-4EB8-98BD-510E343B31C7}"/>
              </a:ext>
            </a:extLst>
          </p:cNvPr>
          <p:cNvSpPr/>
          <p:nvPr/>
        </p:nvSpPr>
        <p:spPr>
          <a:xfrm>
            <a:off x="3644989" y="2275788"/>
            <a:ext cx="819094" cy="671896"/>
          </a:xfrm>
          <a:prstGeom prst="flowChartDelay">
            <a:avLst/>
          </a:prstGeom>
          <a:solidFill>
            <a:schemeClr val="bg1"/>
          </a:solidFill>
          <a:ln w="762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AND</a:t>
            </a:r>
          </a:p>
        </p:txBody>
      </p:sp>
      <p:sp>
        <p:nvSpPr>
          <p:cNvPr id="126" name="Arrow: Pentagon 125">
            <a:extLst>
              <a:ext uri="{FF2B5EF4-FFF2-40B4-BE49-F238E27FC236}">
                <a16:creationId xmlns:a16="http://schemas.microsoft.com/office/drawing/2014/main" id="{12F81ACF-B4FE-4E6C-87A3-743F15EB8A6B}"/>
              </a:ext>
            </a:extLst>
          </p:cNvPr>
          <p:cNvSpPr/>
          <p:nvPr/>
        </p:nvSpPr>
        <p:spPr>
          <a:xfrm>
            <a:off x="1143000" y="2501613"/>
            <a:ext cx="1066800" cy="381000"/>
          </a:xfrm>
          <a:prstGeom prst="homePlate">
            <a:avLst>
              <a:gd name="adj" fmla="val 87333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a</a:t>
            </a:r>
          </a:p>
        </p:txBody>
      </p:sp>
      <p:sp>
        <p:nvSpPr>
          <p:cNvPr id="127" name="Arrow: Pentagon 126">
            <a:extLst>
              <a:ext uri="{FF2B5EF4-FFF2-40B4-BE49-F238E27FC236}">
                <a16:creationId xmlns:a16="http://schemas.microsoft.com/office/drawing/2014/main" id="{98F50A7D-F782-4C3D-AF5A-93082569DBF6}"/>
              </a:ext>
            </a:extLst>
          </p:cNvPr>
          <p:cNvSpPr/>
          <p:nvPr/>
        </p:nvSpPr>
        <p:spPr>
          <a:xfrm>
            <a:off x="7152808" y="3479499"/>
            <a:ext cx="1066800" cy="381000"/>
          </a:xfrm>
          <a:prstGeom prst="homePlate">
            <a:avLst>
              <a:gd name="adj" fmla="val 87333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y</a:t>
            </a:r>
          </a:p>
        </p:txBody>
      </p:sp>
      <p:sp>
        <p:nvSpPr>
          <p:cNvPr id="128" name="Arrow: Pentagon 127">
            <a:extLst>
              <a:ext uri="{FF2B5EF4-FFF2-40B4-BE49-F238E27FC236}">
                <a16:creationId xmlns:a16="http://schemas.microsoft.com/office/drawing/2014/main" id="{9D5CCAA1-26D9-4B30-914D-BD209A37B43E}"/>
              </a:ext>
            </a:extLst>
          </p:cNvPr>
          <p:cNvSpPr/>
          <p:nvPr/>
        </p:nvSpPr>
        <p:spPr>
          <a:xfrm>
            <a:off x="1143000" y="3685684"/>
            <a:ext cx="1066800" cy="381000"/>
          </a:xfrm>
          <a:prstGeom prst="homePlate">
            <a:avLst>
              <a:gd name="adj" fmla="val 87333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b</a:t>
            </a:r>
          </a:p>
        </p:txBody>
      </p:sp>
      <p:sp>
        <p:nvSpPr>
          <p:cNvPr id="129" name="Arrow: Pentagon 128">
            <a:extLst>
              <a:ext uri="{FF2B5EF4-FFF2-40B4-BE49-F238E27FC236}">
                <a16:creationId xmlns:a16="http://schemas.microsoft.com/office/drawing/2014/main" id="{A0CE428C-301A-4D9B-A32A-284B463500EA}"/>
              </a:ext>
            </a:extLst>
          </p:cNvPr>
          <p:cNvSpPr/>
          <p:nvPr/>
        </p:nvSpPr>
        <p:spPr>
          <a:xfrm>
            <a:off x="1143000" y="4800600"/>
            <a:ext cx="1066800" cy="381000"/>
          </a:xfrm>
          <a:prstGeom prst="homePlate">
            <a:avLst>
              <a:gd name="adj" fmla="val 87333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c</a:t>
            </a:r>
          </a:p>
        </p:txBody>
      </p:sp>
      <p:sp>
        <p:nvSpPr>
          <p:cNvPr id="130" name="Oval 129">
            <a:extLst>
              <a:ext uri="{FF2B5EF4-FFF2-40B4-BE49-F238E27FC236}">
                <a16:creationId xmlns:a16="http://schemas.microsoft.com/office/drawing/2014/main" id="{528CFAE2-250E-45A3-9D1A-F7C9DD442196}"/>
              </a:ext>
            </a:extLst>
          </p:cNvPr>
          <p:cNvSpPr/>
          <p:nvPr/>
        </p:nvSpPr>
        <p:spPr>
          <a:xfrm>
            <a:off x="3461680" y="2296743"/>
            <a:ext cx="152400" cy="152400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131" name="Oval 130">
            <a:extLst>
              <a:ext uri="{FF2B5EF4-FFF2-40B4-BE49-F238E27FC236}">
                <a16:creationId xmlns:a16="http://schemas.microsoft.com/office/drawing/2014/main" id="{6F2CCE29-29BB-4B5C-BD72-654F97982D95}"/>
              </a:ext>
            </a:extLst>
          </p:cNvPr>
          <p:cNvSpPr/>
          <p:nvPr/>
        </p:nvSpPr>
        <p:spPr>
          <a:xfrm>
            <a:off x="3458299" y="2558763"/>
            <a:ext cx="152400" cy="152400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132" name="Oval 131">
            <a:extLst>
              <a:ext uri="{FF2B5EF4-FFF2-40B4-BE49-F238E27FC236}">
                <a16:creationId xmlns:a16="http://schemas.microsoft.com/office/drawing/2014/main" id="{D92245CC-9509-4F90-8075-5345C5B9A399}"/>
              </a:ext>
            </a:extLst>
          </p:cNvPr>
          <p:cNvSpPr/>
          <p:nvPr/>
        </p:nvSpPr>
        <p:spPr>
          <a:xfrm>
            <a:off x="3458299" y="2788233"/>
            <a:ext cx="152400" cy="152400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133" name="Flowchart: Delay 132">
            <a:extLst>
              <a:ext uri="{FF2B5EF4-FFF2-40B4-BE49-F238E27FC236}">
                <a16:creationId xmlns:a16="http://schemas.microsoft.com/office/drawing/2014/main" id="{A13FB7AD-1157-4C32-8506-4F1C0AFA3EF6}"/>
              </a:ext>
            </a:extLst>
          </p:cNvPr>
          <p:cNvSpPr/>
          <p:nvPr/>
        </p:nvSpPr>
        <p:spPr>
          <a:xfrm>
            <a:off x="3675469" y="3339813"/>
            <a:ext cx="819094" cy="671896"/>
          </a:xfrm>
          <a:prstGeom prst="flowChartDelay">
            <a:avLst/>
          </a:prstGeom>
          <a:solidFill>
            <a:schemeClr val="bg1"/>
          </a:solidFill>
          <a:ln w="762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AND</a:t>
            </a:r>
          </a:p>
        </p:txBody>
      </p:sp>
      <p:sp>
        <p:nvSpPr>
          <p:cNvPr id="134" name="Oval 133">
            <a:extLst>
              <a:ext uri="{FF2B5EF4-FFF2-40B4-BE49-F238E27FC236}">
                <a16:creationId xmlns:a16="http://schemas.microsoft.com/office/drawing/2014/main" id="{D6982600-857C-4CBA-A25F-668D01A274AC}"/>
              </a:ext>
            </a:extLst>
          </p:cNvPr>
          <p:cNvSpPr/>
          <p:nvPr/>
        </p:nvSpPr>
        <p:spPr>
          <a:xfrm>
            <a:off x="3488779" y="3622788"/>
            <a:ext cx="152400" cy="152400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135" name="Oval 134">
            <a:extLst>
              <a:ext uri="{FF2B5EF4-FFF2-40B4-BE49-F238E27FC236}">
                <a16:creationId xmlns:a16="http://schemas.microsoft.com/office/drawing/2014/main" id="{DD6AE39F-7F2F-431C-89D3-58DCB3260F25}"/>
              </a:ext>
            </a:extLst>
          </p:cNvPr>
          <p:cNvSpPr/>
          <p:nvPr/>
        </p:nvSpPr>
        <p:spPr>
          <a:xfrm>
            <a:off x="3488779" y="3852258"/>
            <a:ext cx="152400" cy="152400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136" name="Flowchart: Delay 135">
            <a:extLst>
              <a:ext uri="{FF2B5EF4-FFF2-40B4-BE49-F238E27FC236}">
                <a16:creationId xmlns:a16="http://schemas.microsoft.com/office/drawing/2014/main" id="{1CA9AC32-36CC-49D9-B694-78C534FBC12D}"/>
              </a:ext>
            </a:extLst>
          </p:cNvPr>
          <p:cNvSpPr/>
          <p:nvPr/>
        </p:nvSpPr>
        <p:spPr>
          <a:xfrm>
            <a:off x="3675469" y="4482813"/>
            <a:ext cx="819094" cy="671896"/>
          </a:xfrm>
          <a:prstGeom prst="flowChartDelay">
            <a:avLst/>
          </a:prstGeom>
          <a:solidFill>
            <a:schemeClr val="bg1"/>
          </a:solidFill>
          <a:ln w="762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AND</a:t>
            </a:r>
          </a:p>
        </p:txBody>
      </p:sp>
      <p:sp>
        <p:nvSpPr>
          <p:cNvPr id="137" name="Oval 136">
            <a:extLst>
              <a:ext uri="{FF2B5EF4-FFF2-40B4-BE49-F238E27FC236}">
                <a16:creationId xmlns:a16="http://schemas.microsoft.com/office/drawing/2014/main" id="{50340028-6942-44BC-AF64-EE80F69424BF}"/>
              </a:ext>
            </a:extLst>
          </p:cNvPr>
          <p:cNvSpPr/>
          <p:nvPr/>
        </p:nvSpPr>
        <p:spPr>
          <a:xfrm>
            <a:off x="3488779" y="4765788"/>
            <a:ext cx="152400" cy="152400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cxnSp>
        <p:nvCxnSpPr>
          <p:cNvPr id="138" name="Connector: Elbow 137">
            <a:extLst>
              <a:ext uri="{FF2B5EF4-FFF2-40B4-BE49-F238E27FC236}">
                <a16:creationId xmlns:a16="http://schemas.microsoft.com/office/drawing/2014/main" id="{ADE84D02-11C2-41D6-9706-3113F286DA4E}"/>
              </a:ext>
            </a:extLst>
          </p:cNvPr>
          <p:cNvCxnSpPr>
            <a:cxnSpLocks/>
            <a:stCxn id="126" idx="3"/>
            <a:endCxn id="130" idx="2"/>
          </p:cNvCxnSpPr>
          <p:nvPr/>
        </p:nvCxnSpPr>
        <p:spPr>
          <a:xfrm flipV="1">
            <a:off x="2209800" y="2372943"/>
            <a:ext cx="1251880" cy="319170"/>
          </a:xfrm>
          <a:prstGeom prst="bentConnector3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39" name="Connector: Elbow 138">
            <a:extLst>
              <a:ext uri="{FF2B5EF4-FFF2-40B4-BE49-F238E27FC236}">
                <a16:creationId xmlns:a16="http://schemas.microsoft.com/office/drawing/2014/main" id="{FEFE03EA-27EF-496B-B33B-FCC3FF655B54}"/>
              </a:ext>
            </a:extLst>
          </p:cNvPr>
          <p:cNvCxnSpPr>
            <a:stCxn id="128" idx="3"/>
            <a:endCxn id="131" idx="2"/>
          </p:cNvCxnSpPr>
          <p:nvPr/>
        </p:nvCxnSpPr>
        <p:spPr>
          <a:xfrm flipV="1">
            <a:off x="2209800" y="2634963"/>
            <a:ext cx="1248499" cy="1241221"/>
          </a:xfrm>
          <a:prstGeom prst="bentConnector3">
            <a:avLst>
              <a:gd name="adj1" fmla="val 58545"/>
            </a:avLst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0" name="Connector: Elbow 139">
            <a:extLst>
              <a:ext uri="{FF2B5EF4-FFF2-40B4-BE49-F238E27FC236}">
                <a16:creationId xmlns:a16="http://schemas.microsoft.com/office/drawing/2014/main" id="{37336764-7458-45F9-8014-7066BC2B644C}"/>
              </a:ext>
            </a:extLst>
          </p:cNvPr>
          <p:cNvCxnSpPr>
            <a:stCxn id="129" idx="3"/>
            <a:endCxn id="132" idx="2"/>
          </p:cNvCxnSpPr>
          <p:nvPr/>
        </p:nvCxnSpPr>
        <p:spPr>
          <a:xfrm flipV="1">
            <a:off x="2209800" y="2864433"/>
            <a:ext cx="1248499" cy="2126667"/>
          </a:xfrm>
          <a:prstGeom prst="bentConnector3">
            <a:avLst>
              <a:gd name="adj1" fmla="val 65055"/>
            </a:avLst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1" name="Connector: Elbow 140">
            <a:extLst>
              <a:ext uri="{FF2B5EF4-FFF2-40B4-BE49-F238E27FC236}">
                <a16:creationId xmlns:a16="http://schemas.microsoft.com/office/drawing/2014/main" id="{319044EF-C823-439F-A122-9EAF4318C418}"/>
              </a:ext>
            </a:extLst>
          </p:cNvPr>
          <p:cNvCxnSpPr>
            <a:cxnSpLocks/>
          </p:cNvCxnSpPr>
          <p:nvPr/>
        </p:nvCxnSpPr>
        <p:spPr>
          <a:xfrm>
            <a:off x="2471080" y="2692113"/>
            <a:ext cx="1177290" cy="788017"/>
          </a:xfrm>
          <a:prstGeom prst="bentConnector3">
            <a:avLst>
              <a:gd name="adj1" fmla="val 1327"/>
            </a:avLst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2" name="Connector: Elbow 141">
            <a:extLst>
              <a:ext uri="{FF2B5EF4-FFF2-40B4-BE49-F238E27FC236}">
                <a16:creationId xmlns:a16="http://schemas.microsoft.com/office/drawing/2014/main" id="{52CC5D3A-B0C5-4D6E-8050-042C5B3F8B87}"/>
              </a:ext>
            </a:extLst>
          </p:cNvPr>
          <p:cNvCxnSpPr>
            <a:cxnSpLocks/>
            <a:stCxn id="145" idx="0"/>
            <a:endCxn id="135" idx="2"/>
          </p:cNvCxnSpPr>
          <p:nvPr/>
        </p:nvCxnSpPr>
        <p:spPr>
          <a:xfrm rot="5400000" flipH="1" flipV="1">
            <a:off x="2617260" y="4087077"/>
            <a:ext cx="1030138" cy="712900"/>
          </a:xfrm>
          <a:prstGeom prst="bentConnector2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43" name="Oval 142">
            <a:extLst>
              <a:ext uri="{FF2B5EF4-FFF2-40B4-BE49-F238E27FC236}">
                <a16:creationId xmlns:a16="http://schemas.microsoft.com/office/drawing/2014/main" id="{328535D7-7D9E-47C1-8ED9-3E47B3E73473}"/>
              </a:ext>
            </a:extLst>
          </p:cNvPr>
          <p:cNvSpPr/>
          <p:nvPr/>
        </p:nvSpPr>
        <p:spPr>
          <a:xfrm>
            <a:off x="2443648" y="2661189"/>
            <a:ext cx="70104" cy="69015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144" name="Oval 143">
            <a:extLst>
              <a:ext uri="{FF2B5EF4-FFF2-40B4-BE49-F238E27FC236}">
                <a16:creationId xmlns:a16="http://schemas.microsoft.com/office/drawing/2014/main" id="{A8875DAF-A25E-403E-BDD6-ED6C87F5EF91}"/>
              </a:ext>
            </a:extLst>
          </p:cNvPr>
          <p:cNvSpPr/>
          <p:nvPr/>
        </p:nvSpPr>
        <p:spPr>
          <a:xfrm>
            <a:off x="2893228" y="3838093"/>
            <a:ext cx="70104" cy="69015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145" name="Oval 144">
            <a:extLst>
              <a:ext uri="{FF2B5EF4-FFF2-40B4-BE49-F238E27FC236}">
                <a16:creationId xmlns:a16="http://schemas.microsoft.com/office/drawing/2014/main" id="{EA4BF5E5-FDE2-4BBE-94F2-8AED7E1660CA}"/>
              </a:ext>
            </a:extLst>
          </p:cNvPr>
          <p:cNvSpPr/>
          <p:nvPr/>
        </p:nvSpPr>
        <p:spPr>
          <a:xfrm>
            <a:off x="2740827" y="4958596"/>
            <a:ext cx="70104" cy="69015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cxnSp>
        <p:nvCxnSpPr>
          <p:cNvPr id="146" name="Connector: Elbow 145">
            <a:extLst>
              <a:ext uri="{FF2B5EF4-FFF2-40B4-BE49-F238E27FC236}">
                <a16:creationId xmlns:a16="http://schemas.microsoft.com/office/drawing/2014/main" id="{FE23DDE3-3465-479E-A002-8C886CBAC457}"/>
              </a:ext>
            </a:extLst>
          </p:cNvPr>
          <p:cNvCxnSpPr/>
          <p:nvPr/>
        </p:nvCxnSpPr>
        <p:spPr>
          <a:xfrm rot="16200000" flipH="1">
            <a:off x="2558384" y="3545226"/>
            <a:ext cx="1155083" cy="1024890"/>
          </a:xfrm>
          <a:prstGeom prst="bentConnector3">
            <a:avLst>
              <a:gd name="adj1" fmla="val 100137"/>
            </a:avLst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7" name="Connector: Elbow 146">
            <a:extLst>
              <a:ext uri="{FF2B5EF4-FFF2-40B4-BE49-F238E27FC236}">
                <a16:creationId xmlns:a16="http://schemas.microsoft.com/office/drawing/2014/main" id="{F674B06B-F551-49F7-B4CA-5D983DD3F1F5}"/>
              </a:ext>
            </a:extLst>
          </p:cNvPr>
          <p:cNvCxnSpPr>
            <a:endCxn id="137" idx="2"/>
          </p:cNvCxnSpPr>
          <p:nvPr/>
        </p:nvCxnSpPr>
        <p:spPr>
          <a:xfrm>
            <a:off x="2426970" y="3872600"/>
            <a:ext cx="1061809" cy="969388"/>
          </a:xfrm>
          <a:prstGeom prst="bentConnector3">
            <a:avLst>
              <a:gd name="adj1" fmla="val 1200"/>
            </a:avLst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8" name="Connector: Elbow 147">
            <a:extLst>
              <a:ext uri="{FF2B5EF4-FFF2-40B4-BE49-F238E27FC236}">
                <a16:creationId xmlns:a16="http://schemas.microsoft.com/office/drawing/2014/main" id="{773438FE-9BAA-46FB-AC4B-D1D54E265466}"/>
              </a:ext>
            </a:extLst>
          </p:cNvPr>
          <p:cNvCxnSpPr/>
          <p:nvPr/>
        </p:nvCxnSpPr>
        <p:spPr>
          <a:xfrm>
            <a:off x="2498552" y="4991100"/>
            <a:ext cx="1142627" cy="76200"/>
          </a:xfrm>
          <a:prstGeom prst="bentConnector3">
            <a:avLst>
              <a:gd name="adj1" fmla="val -150"/>
            </a:avLst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49" name="Oval 148">
            <a:extLst>
              <a:ext uri="{FF2B5EF4-FFF2-40B4-BE49-F238E27FC236}">
                <a16:creationId xmlns:a16="http://schemas.microsoft.com/office/drawing/2014/main" id="{4C81A651-F286-4A65-A7DB-EAA858008D2E}"/>
              </a:ext>
            </a:extLst>
          </p:cNvPr>
          <p:cNvSpPr/>
          <p:nvPr/>
        </p:nvSpPr>
        <p:spPr>
          <a:xfrm>
            <a:off x="2405548" y="3838093"/>
            <a:ext cx="70104" cy="69015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150" name="Oval 149">
            <a:extLst>
              <a:ext uri="{FF2B5EF4-FFF2-40B4-BE49-F238E27FC236}">
                <a16:creationId xmlns:a16="http://schemas.microsoft.com/office/drawing/2014/main" id="{B677C3E0-5C4C-431A-956C-45D9443F79CD}"/>
              </a:ext>
            </a:extLst>
          </p:cNvPr>
          <p:cNvSpPr/>
          <p:nvPr/>
        </p:nvSpPr>
        <p:spPr>
          <a:xfrm>
            <a:off x="2463500" y="4962830"/>
            <a:ext cx="70104" cy="69015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151" name="Oval 150">
            <a:extLst>
              <a:ext uri="{FF2B5EF4-FFF2-40B4-BE49-F238E27FC236}">
                <a16:creationId xmlns:a16="http://schemas.microsoft.com/office/drawing/2014/main" id="{B97C162C-1FB5-4300-AD1A-FD732824FAFF}"/>
              </a:ext>
            </a:extLst>
          </p:cNvPr>
          <p:cNvSpPr/>
          <p:nvPr/>
        </p:nvSpPr>
        <p:spPr>
          <a:xfrm>
            <a:off x="2588428" y="3439385"/>
            <a:ext cx="70104" cy="69015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grpSp>
        <p:nvGrpSpPr>
          <p:cNvPr id="152" name="Group 151">
            <a:extLst>
              <a:ext uri="{FF2B5EF4-FFF2-40B4-BE49-F238E27FC236}">
                <a16:creationId xmlns:a16="http://schemas.microsoft.com/office/drawing/2014/main" id="{3DFBA112-1301-4962-99D2-40A71FBB4ADA}"/>
              </a:ext>
            </a:extLst>
          </p:cNvPr>
          <p:cNvGrpSpPr/>
          <p:nvPr/>
        </p:nvGrpSpPr>
        <p:grpSpPr>
          <a:xfrm>
            <a:off x="5542367" y="3237706"/>
            <a:ext cx="1066800" cy="874208"/>
            <a:chOff x="5052487" y="3211069"/>
            <a:chExt cx="1066800" cy="874208"/>
          </a:xfrm>
        </p:grpSpPr>
        <p:sp>
          <p:nvSpPr>
            <p:cNvPr id="153" name="Flowchart: Stored Data 152">
              <a:extLst>
                <a:ext uri="{FF2B5EF4-FFF2-40B4-BE49-F238E27FC236}">
                  <a16:creationId xmlns:a16="http://schemas.microsoft.com/office/drawing/2014/main" id="{2A823B35-8AEC-429C-AB61-5F90A07EB27C}"/>
                </a:ext>
              </a:extLst>
            </p:cNvPr>
            <p:cNvSpPr/>
            <p:nvPr/>
          </p:nvSpPr>
          <p:spPr>
            <a:xfrm rot="10800000">
              <a:off x="5052487" y="3211069"/>
              <a:ext cx="1066800" cy="874208"/>
            </a:xfrm>
            <a:prstGeom prst="flowChartOnlineStorage">
              <a:avLst/>
            </a:prstGeom>
            <a:ln w="76200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endParaRPr>
            </a:p>
          </p:txBody>
        </p:sp>
        <p:sp>
          <p:nvSpPr>
            <p:cNvPr id="154" name="TextBox 153">
              <a:extLst>
                <a:ext uri="{FF2B5EF4-FFF2-40B4-BE49-F238E27FC236}">
                  <a16:creationId xmlns:a16="http://schemas.microsoft.com/office/drawing/2014/main" id="{244F5908-7AA2-4A5E-9609-6206A94D7752}"/>
                </a:ext>
              </a:extLst>
            </p:cNvPr>
            <p:cNvSpPr txBox="1"/>
            <p:nvPr/>
          </p:nvSpPr>
          <p:spPr>
            <a:xfrm>
              <a:off x="5334000" y="3464443"/>
              <a:ext cx="68580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/>
                  <a:ea typeface="ＭＳ Ｐゴシック" panose="020B0600070205080204" pitchFamily="34" charset="-128"/>
                  <a:cs typeface="+mn-cs"/>
                </a:rPr>
                <a:t>OR</a:t>
              </a:r>
            </a:p>
          </p:txBody>
        </p:sp>
      </p:grpSp>
      <p:cxnSp>
        <p:nvCxnSpPr>
          <p:cNvPr id="155" name="Connector: Elbow 154">
            <a:extLst>
              <a:ext uri="{FF2B5EF4-FFF2-40B4-BE49-F238E27FC236}">
                <a16:creationId xmlns:a16="http://schemas.microsoft.com/office/drawing/2014/main" id="{CF6AAB70-9E5E-4E2D-962C-AA0619D34459}"/>
              </a:ext>
            </a:extLst>
          </p:cNvPr>
          <p:cNvCxnSpPr>
            <a:cxnSpLocks/>
            <a:stCxn id="125" idx="3"/>
          </p:cNvCxnSpPr>
          <p:nvPr/>
        </p:nvCxnSpPr>
        <p:spPr>
          <a:xfrm>
            <a:off x="4464083" y="2611736"/>
            <a:ext cx="1207397" cy="896664"/>
          </a:xfrm>
          <a:prstGeom prst="bentConnector3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56" name="Connector: Elbow 155">
            <a:extLst>
              <a:ext uri="{FF2B5EF4-FFF2-40B4-BE49-F238E27FC236}">
                <a16:creationId xmlns:a16="http://schemas.microsoft.com/office/drawing/2014/main" id="{9F81ACC9-D664-4452-8116-CB0D4C82E662}"/>
              </a:ext>
            </a:extLst>
          </p:cNvPr>
          <p:cNvCxnSpPr>
            <a:stCxn id="133" idx="3"/>
            <a:endCxn id="153" idx="3"/>
          </p:cNvCxnSpPr>
          <p:nvPr/>
        </p:nvCxnSpPr>
        <p:spPr>
          <a:xfrm flipV="1">
            <a:off x="4494563" y="3674810"/>
            <a:ext cx="1225604" cy="951"/>
          </a:xfrm>
          <a:prstGeom prst="bentConnector3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57" name="Connector: Elbow 156">
            <a:extLst>
              <a:ext uri="{FF2B5EF4-FFF2-40B4-BE49-F238E27FC236}">
                <a16:creationId xmlns:a16="http://schemas.microsoft.com/office/drawing/2014/main" id="{E5533826-1B38-4E4A-B1B1-CCB81A5FA8BE}"/>
              </a:ext>
            </a:extLst>
          </p:cNvPr>
          <p:cNvCxnSpPr>
            <a:stCxn id="136" idx="3"/>
          </p:cNvCxnSpPr>
          <p:nvPr/>
        </p:nvCxnSpPr>
        <p:spPr>
          <a:xfrm flipV="1">
            <a:off x="4494563" y="3940652"/>
            <a:ext cx="1176917" cy="878109"/>
          </a:xfrm>
          <a:prstGeom prst="bentConnector3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58" name="Straight Connector 157">
            <a:extLst>
              <a:ext uri="{FF2B5EF4-FFF2-40B4-BE49-F238E27FC236}">
                <a16:creationId xmlns:a16="http://schemas.microsoft.com/office/drawing/2014/main" id="{4A8FC8D8-DAEF-4DA8-91C2-2F21FCF20B8E}"/>
              </a:ext>
            </a:extLst>
          </p:cNvPr>
          <p:cNvCxnSpPr>
            <a:cxnSpLocks/>
            <a:stCxn id="153" idx="1"/>
          </p:cNvCxnSpPr>
          <p:nvPr/>
        </p:nvCxnSpPr>
        <p:spPr>
          <a:xfrm>
            <a:off x="6609167" y="3674810"/>
            <a:ext cx="537626" cy="156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59" name="Straight Connector 158">
            <a:extLst>
              <a:ext uri="{FF2B5EF4-FFF2-40B4-BE49-F238E27FC236}">
                <a16:creationId xmlns:a16="http://schemas.microsoft.com/office/drawing/2014/main" id="{71860EAF-7252-4EE4-9120-6B09FA2F523B}"/>
              </a:ext>
            </a:extLst>
          </p:cNvPr>
          <p:cNvCxnSpPr>
            <a:cxnSpLocks/>
          </p:cNvCxnSpPr>
          <p:nvPr/>
        </p:nvCxnSpPr>
        <p:spPr>
          <a:xfrm flipH="1" flipV="1">
            <a:off x="3024362" y="3685684"/>
            <a:ext cx="480838" cy="13304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60" name="Oval 159">
            <a:extLst>
              <a:ext uri="{FF2B5EF4-FFF2-40B4-BE49-F238E27FC236}">
                <a16:creationId xmlns:a16="http://schemas.microsoft.com/office/drawing/2014/main" id="{D6FF8F11-6318-4A58-8BBE-B7B972F98F22}"/>
              </a:ext>
            </a:extLst>
          </p:cNvPr>
          <p:cNvSpPr/>
          <p:nvPr/>
        </p:nvSpPr>
        <p:spPr>
          <a:xfrm>
            <a:off x="2986303" y="3656627"/>
            <a:ext cx="70104" cy="69015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720173"/>
      </p:ext>
    </p:extLst>
  </p:cSld>
  <p:clrMapOvr>
    <a:masterClrMapping/>
  </p:clrMapOvr>
  <p:transition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7" name="Rectangle 2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469900" marR="0" lvl="0" indent="-469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66"/>
              </a:buClr>
              <a:buSzTx/>
              <a:buFont typeface="Wingdings" pitchFamily="2" charset="2"/>
              <a:buNone/>
              <a:tabLst/>
              <a:defRPr/>
            </a:pP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ＭＳ Ｐゴシック" panose="020B0600070205080204" pitchFamily="34" charset="-128"/>
              <a:cs typeface="+mn-cs"/>
            </a:endParaRPr>
          </a:p>
          <a:p>
            <a:pPr marL="469900" marR="0" lvl="0" indent="-469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66"/>
              </a:buClr>
              <a:buSzTx/>
              <a:buFont typeface="Wingdings" pitchFamily="2" charset="2"/>
              <a:buNone/>
              <a:tabLst/>
              <a:defRPr/>
            </a:pP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ＭＳ Ｐゴシック" panose="020B0600070205080204" pitchFamily="34" charset="-128"/>
              <a:cs typeface="+mn-cs"/>
            </a:endParaRPr>
          </a:p>
          <a:p>
            <a:pPr marL="469900" marR="0" lvl="0" indent="-469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66"/>
              </a:buClr>
              <a:buSzTx/>
              <a:buFont typeface="Wingdings" pitchFamily="2" charset="2"/>
              <a:buNone/>
              <a:tabLst/>
              <a:defRPr/>
            </a:pP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50178" name="Rectangle 3"/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/>
              <a:t>Bitwise Operators in Behavioral Verilog</a:t>
            </a:r>
          </a:p>
        </p:txBody>
      </p:sp>
      <p:sp>
        <p:nvSpPr>
          <p:cNvPr id="5" name="Content Placeholder 17">
            <a:extLst>
              <a:ext uri="{FF2B5EF4-FFF2-40B4-BE49-F238E27FC236}">
                <a16:creationId xmlns:a16="http://schemas.microsoft.com/office/drawing/2014/main" id="{FB37F22E-9F8C-4262-B42F-F996083C2D5C}"/>
              </a:ext>
            </a:extLst>
          </p:cNvPr>
          <p:cNvSpPr>
            <a:spLocks noGrp="1"/>
          </p:cNvSpPr>
          <p:nvPr/>
        </p:nvSpPr>
        <p:spPr bwMode="auto">
          <a:xfrm>
            <a:off x="623887" y="1200150"/>
            <a:ext cx="7896225" cy="4972050"/>
          </a:xfrm>
          <a:prstGeom prst="rect">
            <a:avLst/>
          </a:prstGeom>
          <a:solidFill>
            <a:srgbClr val="F6F5BD"/>
          </a:solidFill>
          <a:ln w="9525">
            <a:solidFill>
              <a:schemeClr val="accent4">
                <a:lumMod val="25000"/>
              </a:schemeClr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l" rtl="0" eaLnBrk="1" fontAlgn="base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chemeClr val="accent1">
                  <a:lumMod val="75000"/>
                  <a:lumOff val="25000"/>
                </a:schemeClr>
              </a:buClr>
              <a:buSzPct val="60000"/>
              <a:buFont typeface="Wingdings 2" pitchFamily="18" charset="2"/>
              <a:buNone/>
              <a:defRPr sz="1600" b="0">
                <a:solidFill>
                  <a:schemeClr val="tx1"/>
                </a:solidFill>
                <a:latin typeface="Consolas" pitchFamily="49" charset="0"/>
                <a:ea typeface="+mn-ea"/>
                <a:cs typeface="Consolas" pitchFamily="49" charset="0"/>
              </a:defRPr>
            </a:lvl1pPr>
            <a:lvl2pPr marL="457200" indent="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chemeClr val="accent1">
                  <a:lumMod val="75000"/>
                  <a:lumOff val="25000"/>
                </a:schemeClr>
              </a:buClr>
              <a:buSzPct val="110000"/>
              <a:buFont typeface="Wingdings" pitchFamily="2" charset="2"/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2pPr>
            <a:lvl3pPr marL="914400" indent="0" algn="l" rtl="0" eaLnBrk="1" fontAlgn="base" hangingPunct="1">
              <a:spcBef>
                <a:spcPct val="20000"/>
              </a:spcBef>
              <a:spcAft>
                <a:spcPct val="0"/>
              </a:spcAft>
              <a:buSzPct val="80000"/>
              <a:buFont typeface="Wingdings" pitchFamily="2" charset="2"/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371600" indent="0" algn="l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1828800" indent="0" algn="l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module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gates(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input 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[3:0]  a, b,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           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output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[3:0] y1, y2, y3, y4, y5);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endParaRPr kumimoji="0" lang="en-US" sz="2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 /* Five different two-input logic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    gates acting on 4 bit buses */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endParaRPr kumimoji="0" lang="en-US" sz="2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 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assign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y1 = a 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&amp;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b;    </a:t>
            </a:r>
            <a:r>
              <a:rPr kumimoji="0" lang="en-US" sz="2000" b="0" i="1" u="none" strike="noStrike" kern="1200" cap="none" spc="0" normalizeH="0" baseline="0" noProof="0">
                <a:ln>
                  <a:noFill/>
                </a:ln>
                <a:solidFill>
                  <a:srgbClr val="A6A6A6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// AND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 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assign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y2 = a 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|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b;    </a:t>
            </a:r>
            <a:r>
              <a:rPr kumimoji="0" lang="en-US" sz="2000" b="0" i="1" u="none" strike="noStrike" kern="1200" cap="none" spc="0" normalizeH="0" baseline="0" noProof="0">
                <a:ln>
                  <a:noFill/>
                </a:ln>
                <a:solidFill>
                  <a:srgbClr val="A6A6A6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// OR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 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assign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y3 = a 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^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b;    </a:t>
            </a:r>
            <a:r>
              <a:rPr kumimoji="0" lang="en-US" sz="2000" b="0" i="1" u="none" strike="noStrike" kern="1200" cap="none" spc="0" normalizeH="0" baseline="0" noProof="0">
                <a:ln>
                  <a:noFill/>
                </a:ln>
                <a:solidFill>
                  <a:srgbClr val="A6A6A6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// XOR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 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assign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y4 = 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~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(a 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&amp;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b); </a:t>
            </a:r>
            <a:r>
              <a:rPr kumimoji="0" lang="en-US" sz="2000" b="0" i="1" u="none" strike="noStrike" kern="1200" cap="none" spc="0" normalizeH="0" baseline="0" noProof="0">
                <a:ln>
                  <a:noFill/>
                </a:ln>
                <a:solidFill>
                  <a:srgbClr val="A6A6A6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// NAND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 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assign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y5 = 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~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(a 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|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b); </a:t>
            </a:r>
            <a:r>
              <a:rPr kumimoji="0" lang="en-US" sz="2000" b="0" i="1" u="none" strike="noStrike" kern="1200" cap="none" spc="0" normalizeH="0" baseline="0" noProof="0">
                <a:ln>
                  <a:noFill/>
                </a:ln>
                <a:solidFill>
                  <a:srgbClr val="A6A6A6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// NOR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endParaRPr kumimoji="0" lang="en-US" sz="2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endmodule</a:t>
            </a:r>
            <a:endParaRPr kumimoji="0" lang="en-US" sz="20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endParaRPr kumimoji="0" lang="en-US" sz="2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endParaRPr kumimoji="0" lang="en-US" sz="2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endParaRPr kumimoji="0" lang="en-US" sz="2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</p:txBody>
      </p:sp>
      <p:sp>
        <p:nvSpPr>
          <p:cNvPr id="6" name="Slide Number Placeholder 3">
            <a:extLst>
              <a:ext uri="{FF2B5EF4-FFF2-40B4-BE49-F238E27FC236}">
                <a16:creationId xmlns:a16="http://schemas.microsoft.com/office/drawing/2014/main" id="{3A5A483D-B3A1-4AEF-B8A8-F1BBEDA9EB86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xfrm>
            <a:off x="6946900" y="6373813"/>
            <a:ext cx="2133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4852F37-0DB9-4B5B-ACE3-9C9B1F266E83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32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35394778"/>
      </p:ext>
    </p:extLst>
  </p:cSld>
  <p:clrMapOvr>
    <a:masterClrMapping/>
  </p:clrMapOvr>
  <p:transition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5" name="Rectangle 2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469900" marR="0" lvl="0" indent="-469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66"/>
              </a:buClr>
              <a:buSzTx/>
              <a:buFont typeface="Wingdings" pitchFamily="2" charset="2"/>
              <a:buNone/>
              <a:tabLst/>
              <a:defRPr/>
            </a:pP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ＭＳ Ｐゴシック" panose="020B0600070205080204" pitchFamily="34" charset="-128"/>
              <a:cs typeface="+mn-cs"/>
            </a:endParaRPr>
          </a:p>
          <a:p>
            <a:pPr marL="469900" marR="0" lvl="0" indent="-469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66"/>
              </a:buClr>
              <a:buSzTx/>
              <a:buFont typeface="Wingdings" pitchFamily="2" charset="2"/>
              <a:buNone/>
              <a:tabLst/>
              <a:defRPr/>
            </a:pP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ＭＳ Ｐゴシック" panose="020B0600070205080204" pitchFamily="34" charset="-128"/>
              <a:cs typeface="+mn-cs"/>
            </a:endParaRPr>
          </a:p>
          <a:p>
            <a:pPr marL="469900" marR="0" lvl="0" indent="-469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66"/>
              </a:buClr>
              <a:buSzTx/>
              <a:buFont typeface="Wingdings" pitchFamily="2" charset="2"/>
              <a:buNone/>
              <a:tabLst/>
              <a:defRPr/>
            </a:pP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52226" name="Rectangle 3"/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/>
              <a:t>Bitwise Operators: Schematic View</a:t>
            </a:r>
          </a:p>
        </p:txBody>
      </p:sp>
      <p:pic>
        <p:nvPicPr>
          <p:cNvPr id="52230" name="Picture 5"/>
          <p:cNvPicPr>
            <a:picLocks noGrp="1" noChangeAspect="1" noChangeArrowheads="1"/>
          </p:cNvPicPr>
          <p:nvPr>
            <p:ph idx="1"/>
            <p:custDataLst>
              <p:tags r:id="rId3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000" y="1273497"/>
            <a:ext cx="6286691" cy="4768205"/>
          </a:xfrm>
          <a:noFill/>
        </p:spPr>
      </p:pic>
      <p:sp>
        <p:nvSpPr>
          <p:cNvPr id="5" name="Slide Number Placeholder 3">
            <a:extLst>
              <a:ext uri="{FF2B5EF4-FFF2-40B4-BE49-F238E27FC236}">
                <a16:creationId xmlns:a16="http://schemas.microsoft.com/office/drawing/2014/main" id="{6A754D42-F443-4C77-98D2-BCE8744E9806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xfrm>
            <a:off x="6946900" y="6373813"/>
            <a:ext cx="2133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4852F37-0DB9-4B5B-ACE3-9C9B1F266E83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33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A97AB80F-2287-41A8-A2ED-DD30953DB9F0}"/>
              </a:ext>
            </a:extLst>
          </p:cNvPr>
          <p:cNvSpPr/>
          <p:nvPr/>
        </p:nvSpPr>
        <p:spPr>
          <a:xfrm>
            <a:off x="4495800" y="1905000"/>
            <a:ext cx="1371600" cy="45720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004AA3DA-4E59-4C7B-AD6C-52361385857E}"/>
              </a:ext>
            </a:extLst>
          </p:cNvPr>
          <p:cNvSpPr/>
          <p:nvPr/>
        </p:nvSpPr>
        <p:spPr>
          <a:xfrm>
            <a:off x="4343400" y="3428999"/>
            <a:ext cx="1371600" cy="45720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09C46030-A57C-46ED-9D43-2CF048E7A9DF}"/>
              </a:ext>
            </a:extLst>
          </p:cNvPr>
          <p:cNvSpPr/>
          <p:nvPr/>
        </p:nvSpPr>
        <p:spPr>
          <a:xfrm>
            <a:off x="4343400" y="5118890"/>
            <a:ext cx="1371600" cy="36751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F2165280-8E2F-4BCB-BDE9-E8884F466217}"/>
              </a:ext>
            </a:extLst>
          </p:cNvPr>
          <p:cNvSpPr/>
          <p:nvPr/>
        </p:nvSpPr>
        <p:spPr>
          <a:xfrm>
            <a:off x="2971800" y="5118890"/>
            <a:ext cx="762000" cy="36751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D6B127B-E6E8-4AC7-AF23-D3C445A44A5C}"/>
              </a:ext>
            </a:extLst>
          </p:cNvPr>
          <p:cNvSpPr/>
          <p:nvPr/>
        </p:nvSpPr>
        <p:spPr>
          <a:xfrm>
            <a:off x="3007360" y="3505200"/>
            <a:ext cx="762000" cy="36751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20270902"/>
      </p:ext>
    </p:extLst>
  </p:cSld>
  <p:clrMapOvr>
    <a:masterClrMapping/>
  </p:clrMapOvr>
  <p:transition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3" name="Rectangle 2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469900" marR="0" lvl="0" indent="-469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66"/>
              </a:buClr>
              <a:buSzTx/>
              <a:buFont typeface="Wingdings" pitchFamily="2" charset="2"/>
              <a:buNone/>
              <a:tabLst/>
              <a:defRPr/>
            </a:pP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ＭＳ Ｐゴシック" panose="020B0600070205080204" pitchFamily="34" charset="-128"/>
              <a:cs typeface="+mn-cs"/>
            </a:endParaRPr>
          </a:p>
          <a:p>
            <a:pPr marL="469900" marR="0" lvl="0" indent="-469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66"/>
              </a:buClr>
              <a:buSzTx/>
              <a:buFont typeface="Wingdings" pitchFamily="2" charset="2"/>
              <a:buNone/>
              <a:tabLst/>
              <a:defRPr/>
            </a:pP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ＭＳ Ｐゴシック" panose="020B0600070205080204" pitchFamily="34" charset="-128"/>
              <a:cs typeface="+mn-cs"/>
            </a:endParaRPr>
          </a:p>
          <a:p>
            <a:pPr marL="469900" marR="0" lvl="0" indent="-469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66"/>
              </a:buClr>
              <a:buSzTx/>
              <a:buFont typeface="Wingdings" pitchFamily="2" charset="2"/>
              <a:buNone/>
              <a:tabLst/>
              <a:defRPr/>
            </a:pP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54274" name="Rectangle 3"/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 sz="3600"/>
              <a:t>Reduction Operators in Behavioral Verilog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3A5646CE-2C54-4518-A77F-2CD5D9D9A988}"/>
              </a:ext>
            </a:extLst>
          </p:cNvPr>
          <p:cNvSpPr>
            <a:spLocks noGrp="1" noChangeArrowheads="1"/>
          </p:cNvSpPr>
          <p:nvPr/>
        </p:nvSpPr>
        <p:spPr bwMode="auto">
          <a:xfrm>
            <a:off x="623887" y="1200150"/>
            <a:ext cx="7896225" cy="4972050"/>
          </a:xfrm>
          <a:prstGeom prst="rect">
            <a:avLst/>
          </a:prstGeom>
          <a:solidFill>
            <a:srgbClr val="F6F5BD"/>
          </a:solidFill>
          <a:ln w="9525">
            <a:solidFill>
              <a:schemeClr val="accent4">
                <a:lumMod val="25000"/>
              </a:schemeClr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l" rtl="0" eaLnBrk="1" fontAlgn="base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chemeClr val="accent1">
                  <a:lumMod val="75000"/>
                  <a:lumOff val="25000"/>
                </a:schemeClr>
              </a:buClr>
              <a:buSzPct val="60000"/>
              <a:buFont typeface="Wingdings 2" pitchFamily="18" charset="2"/>
              <a:buNone/>
              <a:defRPr sz="1600" b="0">
                <a:solidFill>
                  <a:schemeClr val="tx1"/>
                </a:solidFill>
                <a:latin typeface="Consolas" pitchFamily="49" charset="0"/>
                <a:ea typeface="+mn-ea"/>
                <a:cs typeface="Consolas" pitchFamily="49" charset="0"/>
              </a:defRPr>
            </a:lvl1pPr>
            <a:lvl2pPr marL="457200" indent="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chemeClr val="accent1">
                  <a:lumMod val="75000"/>
                  <a:lumOff val="25000"/>
                </a:schemeClr>
              </a:buClr>
              <a:buSzPct val="110000"/>
              <a:buFont typeface="Wingdings" pitchFamily="2" charset="2"/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2pPr>
            <a:lvl3pPr marL="914400" indent="0" algn="l" rtl="0" eaLnBrk="1" fontAlgn="base" hangingPunct="1">
              <a:spcBef>
                <a:spcPct val="20000"/>
              </a:spcBef>
              <a:spcAft>
                <a:spcPct val="0"/>
              </a:spcAft>
              <a:buSzPct val="80000"/>
              <a:buFont typeface="Wingdings" pitchFamily="2" charset="2"/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371600" indent="0" algn="l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1828800" indent="0" algn="l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module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and8(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input 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[7:0] a,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          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output      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y);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endParaRPr kumimoji="0" lang="en-US" sz="2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 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assign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y = 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&amp;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a;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endParaRPr kumimoji="0" lang="en-US" sz="2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// 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&amp;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a is much easier to write than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 // 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assign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y = a[7] 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&amp;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a[6] 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&amp;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a[5] 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&amp;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a[4] 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&amp;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 //            a[3] 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&amp;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a[2] 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&amp;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a[1] 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&amp;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a[0];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endParaRPr kumimoji="0" lang="en-US" sz="2000" b="0" i="0" u="none" strike="noStrike" kern="1200" cap="none" spc="0" normalizeH="0" baseline="0" noProof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endmodule</a:t>
            </a:r>
            <a:endParaRPr kumimoji="0" lang="en-US" sz="20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</p:txBody>
      </p:sp>
      <p:sp>
        <p:nvSpPr>
          <p:cNvPr id="6" name="Slide Number Placeholder 3">
            <a:extLst>
              <a:ext uri="{FF2B5EF4-FFF2-40B4-BE49-F238E27FC236}">
                <a16:creationId xmlns:a16="http://schemas.microsoft.com/office/drawing/2014/main" id="{B7132490-D579-40D4-A5E4-5C1076FED563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xfrm>
            <a:off x="6946900" y="6373813"/>
            <a:ext cx="2133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4852F37-0DB9-4B5B-ACE3-9C9B1F266E83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34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87619271"/>
      </p:ext>
    </p:extLst>
  </p:cSld>
  <p:clrMapOvr>
    <a:masterClrMapping/>
  </p:clrMapOvr>
  <p:transition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1" name="Rectangle 2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469900" marR="0" lvl="0" indent="-469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66"/>
              </a:buClr>
              <a:buSzTx/>
              <a:buFont typeface="Wingdings" pitchFamily="2" charset="2"/>
              <a:buNone/>
              <a:tabLst/>
              <a:defRPr/>
            </a:pP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ＭＳ Ｐゴシック" panose="020B0600070205080204" pitchFamily="34" charset="-128"/>
              <a:cs typeface="+mn-cs"/>
            </a:endParaRPr>
          </a:p>
          <a:p>
            <a:pPr marL="469900" marR="0" lvl="0" indent="-469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66"/>
              </a:buClr>
              <a:buSzTx/>
              <a:buFont typeface="Wingdings" pitchFamily="2" charset="2"/>
              <a:buNone/>
              <a:tabLst/>
              <a:defRPr/>
            </a:pP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ＭＳ Ｐゴシック" panose="020B0600070205080204" pitchFamily="34" charset="-128"/>
              <a:cs typeface="+mn-cs"/>
            </a:endParaRPr>
          </a:p>
          <a:p>
            <a:pPr marL="469900" marR="0" lvl="0" indent="-469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66"/>
              </a:buClr>
              <a:buSzTx/>
              <a:buFont typeface="Wingdings" pitchFamily="2" charset="2"/>
              <a:buNone/>
              <a:tabLst/>
              <a:defRPr/>
            </a:pP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56322" name="Rectangle 3"/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/>
              <a:t>Reduction Operators: Schematic View</a:t>
            </a:r>
          </a:p>
        </p:txBody>
      </p:sp>
      <p:sp>
        <p:nvSpPr>
          <p:cNvPr id="5" name="Slide Number Placeholder 3">
            <a:extLst>
              <a:ext uri="{FF2B5EF4-FFF2-40B4-BE49-F238E27FC236}">
                <a16:creationId xmlns:a16="http://schemas.microsoft.com/office/drawing/2014/main" id="{EC41FC9E-CD6A-43A1-B691-623888F5B7A2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xfrm>
            <a:off x="6946900" y="6373813"/>
            <a:ext cx="2133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4852F37-0DB9-4B5B-ACE3-9C9B1F266E83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35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" name="Flowchart: Delay 1">
            <a:extLst>
              <a:ext uri="{FF2B5EF4-FFF2-40B4-BE49-F238E27FC236}">
                <a16:creationId xmlns:a16="http://schemas.microsoft.com/office/drawing/2014/main" id="{8F8AD920-7BD0-4E69-81FF-641E411A0C8B}"/>
              </a:ext>
            </a:extLst>
          </p:cNvPr>
          <p:cNvSpPr/>
          <p:nvPr/>
        </p:nvSpPr>
        <p:spPr>
          <a:xfrm>
            <a:off x="4906293" y="2854960"/>
            <a:ext cx="1790588" cy="1752600"/>
          </a:xfrm>
          <a:prstGeom prst="flowChartDelay">
            <a:avLst/>
          </a:prstGeom>
          <a:solidFill>
            <a:schemeClr val="bg1"/>
          </a:solidFill>
          <a:ln w="762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AND</a:t>
            </a:r>
          </a:p>
        </p:txBody>
      </p:sp>
      <p:sp>
        <p:nvSpPr>
          <p:cNvPr id="3" name="Arrow: Pentagon 2">
            <a:extLst>
              <a:ext uri="{FF2B5EF4-FFF2-40B4-BE49-F238E27FC236}">
                <a16:creationId xmlns:a16="http://schemas.microsoft.com/office/drawing/2014/main" id="{F955F2E7-A1DE-4416-9633-01601A84C3E3}"/>
              </a:ext>
            </a:extLst>
          </p:cNvPr>
          <p:cNvSpPr/>
          <p:nvPr/>
        </p:nvSpPr>
        <p:spPr>
          <a:xfrm>
            <a:off x="653120" y="3486595"/>
            <a:ext cx="1066800" cy="381000"/>
          </a:xfrm>
          <a:prstGeom prst="homePlate">
            <a:avLst>
              <a:gd name="adj" fmla="val 87333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a[7:0]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BFAE5AF6-63F2-4D1C-B77A-A4B87DAA3765}"/>
              </a:ext>
            </a:extLst>
          </p:cNvPr>
          <p:cNvCxnSpPr>
            <a:cxnSpLocks/>
          </p:cNvCxnSpPr>
          <p:nvPr/>
        </p:nvCxnSpPr>
        <p:spPr>
          <a:xfrm>
            <a:off x="1709760" y="3680593"/>
            <a:ext cx="762000" cy="0"/>
          </a:xfrm>
          <a:prstGeom prst="line">
            <a:avLst/>
          </a:prstGeom>
          <a:ln w="762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28284913-B433-42BF-AC48-845513443FFD}"/>
              </a:ext>
            </a:extLst>
          </p:cNvPr>
          <p:cNvSpPr txBox="1"/>
          <p:nvPr/>
        </p:nvSpPr>
        <p:spPr>
          <a:xfrm>
            <a:off x="1534008" y="3286848"/>
            <a:ext cx="7697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[7:0]</a:t>
            </a: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317D5F84-F256-411B-BB86-63B0230CEEA4}"/>
              </a:ext>
            </a:extLst>
          </p:cNvPr>
          <p:cNvCxnSpPr>
            <a:cxnSpLocks/>
          </p:cNvCxnSpPr>
          <p:nvPr/>
        </p:nvCxnSpPr>
        <p:spPr>
          <a:xfrm flipV="1">
            <a:off x="2447573" y="2093883"/>
            <a:ext cx="24187" cy="3120935"/>
          </a:xfrm>
          <a:prstGeom prst="line">
            <a:avLst/>
          </a:prstGeom>
          <a:ln w="762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96C35FBD-6F8E-49A1-8DE7-3055E27169DB}"/>
              </a:ext>
            </a:extLst>
          </p:cNvPr>
          <p:cNvCxnSpPr>
            <a:cxnSpLocks/>
          </p:cNvCxnSpPr>
          <p:nvPr/>
        </p:nvCxnSpPr>
        <p:spPr>
          <a:xfrm>
            <a:off x="2447573" y="2117141"/>
            <a:ext cx="762000" cy="0"/>
          </a:xfrm>
          <a:prstGeom prst="line">
            <a:avLst/>
          </a:prstGeom>
          <a:ln w="762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5483479B-14D7-42D0-9342-6F1EA6E76E88}"/>
              </a:ext>
            </a:extLst>
          </p:cNvPr>
          <p:cNvSpPr txBox="1"/>
          <p:nvPr/>
        </p:nvSpPr>
        <p:spPr>
          <a:xfrm>
            <a:off x="2547960" y="1699393"/>
            <a:ext cx="7697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[0]</a:t>
            </a:r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2191ABD2-525B-4604-9AE5-679D191DBF1D}"/>
              </a:ext>
            </a:extLst>
          </p:cNvPr>
          <p:cNvCxnSpPr>
            <a:cxnSpLocks/>
          </p:cNvCxnSpPr>
          <p:nvPr/>
        </p:nvCxnSpPr>
        <p:spPr>
          <a:xfrm>
            <a:off x="2447573" y="2552669"/>
            <a:ext cx="762000" cy="0"/>
          </a:xfrm>
          <a:prstGeom prst="line">
            <a:avLst/>
          </a:prstGeom>
          <a:ln w="762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3" name="TextBox 22">
            <a:extLst>
              <a:ext uri="{FF2B5EF4-FFF2-40B4-BE49-F238E27FC236}">
                <a16:creationId xmlns:a16="http://schemas.microsoft.com/office/drawing/2014/main" id="{F19644E9-7ADF-421A-BDFF-33AA75E92F4A}"/>
              </a:ext>
            </a:extLst>
          </p:cNvPr>
          <p:cNvSpPr txBox="1"/>
          <p:nvPr/>
        </p:nvSpPr>
        <p:spPr>
          <a:xfrm>
            <a:off x="2547960" y="2134921"/>
            <a:ext cx="7697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[1]</a:t>
            </a:r>
          </a:p>
        </p:txBody>
      </p: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08629951-0445-4E5F-9745-37CD3AC889C3}"/>
              </a:ext>
            </a:extLst>
          </p:cNvPr>
          <p:cNvCxnSpPr>
            <a:cxnSpLocks/>
          </p:cNvCxnSpPr>
          <p:nvPr/>
        </p:nvCxnSpPr>
        <p:spPr>
          <a:xfrm>
            <a:off x="2447573" y="3019632"/>
            <a:ext cx="762000" cy="0"/>
          </a:xfrm>
          <a:prstGeom prst="line">
            <a:avLst/>
          </a:prstGeom>
          <a:ln w="762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5" name="TextBox 24">
            <a:extLst>
              <a:ext uri="{FF2B5EF4-FFF2-40B4-BE49-F238E27FC236}">
                <a16:creationId xmlns:a16="http://schemas.microsoft.com/office/drawing/2014/main" id="{903A5983-2254-4536-9311-E3975997865F}"/>
              </a:ext>
            </a:extLst>
          </p:cNvPr>
          <p:cNvSpPr txBox="1"/>
          <p:nvPr/>
        </p:nvSpPr>
        <p:spPr>
          <a:xfrm>
            <a:off x="2547960" y="2601884"/>
            <a:ext cx="7697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[2]</a:t>
            </a:r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5C0088EC-7D8E-4BCD-BE6F-688D4BB80A8F}"/>
              </a:ext>
            </a:extLst>
          </p:cNvPr>
          <p:cNvCxnSpPr>
            <a:cxnSpLocks/>
          </p:cNvCxnSpPr>
          <p:nvPr/>
        </p:nvCxnSpPr>
        <p:spPr>
          <a:xfrm>
            <a:off x="2447573" y="3486595"/>
            <a:ext cx="762000" cy="0"/>
          </a:xfrm>
          <a:prstGeom prst="line">
            <a:avLst/>
          </a:prstGeom>
          <a:ln w="762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7" name="TextBox 26">
            <a:extLst>
              <a:ext uri="{FF2B5EF4-FFF2-40B4-BE49-F238E27FC236}">
                <a16:creationId xmlns:a16="http://schemas.microsoft.com/office/drawing/2014/main" id="{0DC738BE-0572-4C0C-9B50-D83613503F07}"/>
              </a:ext>
            </a:extLst>
          </p:cNvPr>
          <p:cNvSpPr txBox="1"/>
          <p:nvPr/>
        </p:nvSpPr>
        <p:spPr>
          <a:xfrm>
            <a:off x="2547960" y="3068847"/>
            <a:ext cx="7697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[3]</a:t>
            </a:r>
          </a:p>
        </p:txBody>
      </p: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61068E72-659C-48D4-94BC-0A9A198FFF90}"/>
              </a:ext>
            </a:extLst>
          </p:cNvPr>
          <p:cNvCxnSpPr>
            <a:cxnSpLocks/>
          </p:cNvCxnSpPr>
          <p:nvPr/>
        </p:nvCxnSpPr>
        <p:spPr>
          <a:xfrm>
            <a:off x="2447573" y="3913320"/>
            <a:ext cx="762000" cy="0"/>
          </a:xfrm>
          <a:prstGeom prst="line">
            <a:avLst/>
          </a:prstGeom>
          <a:ln w="762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9" name="TextBox 28">
            <a:extLst>
              <a:ext uri="{FF2B5EF4-FFF2-40B4-BE49-F238E27FC236}">
                <a16:creationId xmlns:a16="http://schemas.microsoft.com/office/drawing/2014/main" id="{EA0E6836-4235-454B-963C-0438F554E9BE}"/>
              </a:ext>
            </a:extLst>
          </p:cNvPr>
          <p:cNvSpPr txBox="1"/>
          <p:nvPr/>
        </p:nvSpPr>
        <p:spPr>
          <a:xfrm>
            <a:off x="2547960" y="3495572"/>
            <a:ext cx="7697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[4]</a:t>
            </a:r>
          </a:p>
        </p:txBody>
      </p: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ABA6A362-59D8-4DA9-B1F7-1B373212D4AC}"/>
              </a:ext>
            </a:extLst>
          </p:cNvPr>
          <p:cNvCxnSpPr>
            <a:cxnSpLocks/>
          </p:cNvCxnSpPr>
          <p:nvPr/>
        </p:nvCxnSpPr>
        <p:spPr>
          <a:xfrm>
            <a:off x="2447573" y="4358214"/>
            <a:ext cx="762000" cy="0"/>
          </a:xfrm>
          <a:prstGeom prst="line">
            <a:avLst/>
          </a:prstGeom>
          <a:ln w="762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1" name="TextBox 30">
            <a:extLst>
              <a:ext uri="{FF2B5EF4-FFF2-40B4-BE49-F238E27FC236}">
                <a16:creationId xmlns:a16="http://schemas.microsoft.com/office/drawing/2014/main" id="{DB038E76-5F14-4A08-A2E6-0E18FD19DAB7}"/>
              </a:ext>
            </a:extLst>
          </p:cNvPr>
          <p:cNvSpPr txBox="1"/>
          <p:nvPr/>
        </p:nvSpPr>
        <p:spPr>
          <a:xfrm>
            <a:off x="2547960" y="3940466"/>
            <a:ext cx="7697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[5]</a:t>
            </a:r>
          </a:p>
        </p:txBody>
      </p: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1AC7FDFA-295E-427E-A247-68ECDF717D4C}"/>
              </a:ext>
            </a:extLst>
          </p:cNvPr>
          <p:cNvCxnSpPr>
            <a:cxnSpLocks/>
          </p:cNvCxnSpPr>
          <p:nvPr/>
        </p:nvCxnSpPr>
        <p:spPr>
          <a:xfrm>
            <a:off x="2447573" y="4795883"/>
            <a:ext cx="762000" cy="0"/>
          </a:xfrm>
          <a:prstGeom prst="line">
            <a:avLst/>
          </a:prstGeom>
          <a:ln w="762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TextBox 32">
            <a:extLst>
              <a:ext uri="{FF2B5EF4-FFF2-40B4-BE49-F238E27FC236}">
                <a16:creationId xmlns:a16="http://schemas.microsoft.com/office/drawing/2014/main" id="{1BA9038D-E165-4B97-9A66-A4017E4889A2}"/>
              </a:ext>
            </a:extLst>
          </p:cNvPr>
          <p:cNvSpPr txBox="1"/>
          <p:nvPr/>
        </p:nvSpPr>
        <p:spPr>
          <a:xfrm>
            <a:off x="2547960" y="4378135"/>
            <a:ext cx="7697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[6]</a:t>
            </a:r>
          </a:p>
        </p:txBody>
      </p: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1913D043-B27E-4057-9821-D462F83D1417}"/>
              </a:ext>
            </a:extLst>
          </p:cNvPr>
          <p:cNvCxnSpPr>
            <a:cxnSpLocks/>
          </p:cNvCxnSpPr>
          <p:nvPr/>
        </p:nvCxnSpPr>
        <p:spPr>
          <a:xfrm>
            <a:off x="2447573" y="5214818"/>
            <a:ext cx="762000" cy="0"/>
          </a:xfrm>
          <a:prstGeom prst="line">
            <a:avLst/>
          </a:prstGeom>
          <a:ln w="762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5" name="TextBox 34">
            <a:extLst>
              <a:ext uri="{FF2B5EF4-FFF2-40B4-BE49-F238E27FC236}">
                <a16:creationId xmlns:a16="http://schemas.microsoft.com/office/drawing/2014/main" id="{A528DB2A-6BD6-4533-8FDF-25DBA39C0899}"/>
              </a:ext>
            </a:extLst>
          </p:cNvPr>
          <p:cNvSpPr txBox="1"/>
          <p:nvPr/>
        </p:nvSpPr>
        <p:spPr>
          <a:xfrm>
            <a:off x="2547960" y="4797070"/>
            <a:ext cx="7697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[7]</a:t>
            </a:r>
          </a:p>
        </p:txBody>
      </p:sp>
      <p:cxnSp>
        <p:nvCxnSpPr>
          <p:cNvPr id="48" name="Connector: Elbow 47">
            <a:extLst>
              <a:ext uri="{FF2B5EF4-FFF2-40B4-BE49-F238E27FC236}">
                <a16:creationId xmlns:a16="http://schemas.microsoft.com/office/drawing/2014/main" id="{205AFEAF-12E9-4CFA-8E95-2AAE6962E299}"/>
              </a:ext>
            </a:extLst>
          </p:cNvPr>
          <p:cNvCxnSpPr/>
          <p:nvPr/>
        </p:nvCxnSpPr>
        <p:spPr>
          <a:xfrm rot="10800000">
            <a:off x="3209573" y="2117142"/>
            <a:ext cx="1696720" cy="902491"/>
          </a:xfrm>
          <a:prstGeom prst="bentConnector3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0" name="Connector: Elbow 49">
            <a:extLst>
              <a:ext uri="{FF2B5EF4-FFF2-40B4-BE49-F238E27FC236}">
                <a16:creationId xmlns:a16="http://schemas.microsoft.com/office/drawing/2014/main" id="{6D49F2B5-21D9-4531-9F75-1E58CF223468}"/>
              </a:ext>
            </a:extLst>
          </p:cNvPr>
          <p:cNvCxnSpPr/>
          <p:nvPr/>
        </p:nvCxnSpPr>
        <p:spPr>
          <a:xfrm rot="10800000">
            <a:off x="3209573" y="2543866"/>
            <a:ext cx="1696720" cy="695762"/>
          </a:xfrm>
          <a:prstGeom prst="bentConnector3">
            <a:avLst>
              <a:gd name="adj1" fmla="val 60778"/>
            </a:avLst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3" name="Connector: Elbow 52">
            <a:extLst>
              <a:ext uri="{FF2B5EF4-FFF2-40B4-BE49-F238E27FC236}">
                <a16:creationId xmlns:a16="http://schemas.microsoft.com/office/drawing/2014/main" id="{044384B9-2EBF-4852-BB9D-280339616E1B}"/>
              </a:ext>
            </a:extLst>
          </p:cNvPr>
          <p:cNvCxnSpPr>
            <a:cxnSpLocks/>
          </p:cNvCxnSpPr>
          <p:nvPr/>
        </p:nvCxnSpPr>
        <p:spPr>
          <a:xfrm rot="10800000">
            <a:off x="3199414" y="3011457"/>
            <a:ext cx="1706879" cy="476325"/>
          </a:xfrm>
          <a:prstGeom prst="bentConnector3">
            <a:avLst>
              <a:gd name="adj1" fmla="val 66071"/>
            </a:avLst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6" name="Connector: Elbow 55">
            <a:extLst>
              <a:ext uri="{FF2B5EF4-FFF2-40B4-BE49-F238E27FC236}">
                <a16:creationId xmlns:a16="http://schemas.microsoft.com/office/drawing/2014/main" id="{9E04CDAE-60C2-4641-90CF-484D0D52AADD}"/>
              </a:ext>
            </a:extLst>
          </p:cNvPr>
          <p:cNvCxnSpPr>
            <a:stCxn id="2" idx="1"/>
          </p:cNvCxnSpPr>
          <p:nvPr/>
        </p:nvCxnSpPr>
        <p:spPr>
          <a:xfrm rot="10800000">
            <a:off x="3199413" y="3533008"/>
            <a:ext cx="1706880" cy="198253"/>
          </a:xfrm>
          <a:prstGeom prst="bentConnector3">
            <a:avLst>
              <a:gd name="adj1" fmla="val 70238"/>
            </a:avLst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1" name="Connector: Elbow 60">
            <a:extLst>
              <a:ext uri="{FF2B5EF4-FFF2-40B4-BE49-F238E27FC236}">
                <a16:creationId xmlns:a16="http://schemas.microsoft.com/office/drawing/2014/main" id="{A2C23C9B-1F91-4422-95E8-CC4E9EAE2F0D}"/>
              </a:ext>
            </a:extLst>
          </p:cNvPr>
          <p:cNvCxnSpPr/>
          <p:nvPr/>
        </p:nvCxnSpPr>
        <p:spPr>
          <a:xfrm rot="10800000" flipV="1">
            <a:off x="3209573" y="4121572"/>
            <a:ext cx="1696721" cy="221854"/>
          </a:xfrm>
          <a:prstGeom prst="bentConnector3">
            <a:avLst>
              <a:gd name="adj1" fmla="val 76347"/>
            </a:avLst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3" name="Connector: Elbow 62">
            <a:extLst>
              <a:ext uri="{FF2B5EF4-FFF2-40B4-BE49-F238E27FC236}">
                <a16:creationId xmlns:a16="http://schemas.microsoft.com/office/drawing/2014/main" id="{0810634B-4F63-4B97-AAF8-2DE1B6340EEA}"/>
              </a:ext>
            </a:extLst>
          </p:cNvPr>
          <p:cNvCxnSpPr/>
          <p:nvPr/>
        </p:nvCxnSpPr>
        <p:spPr>
          <a:xfrm rot="10800000" flipV="1">
            <a:off x="3207033" y="4308537"/>
            <a:ext cx="1699261" cy="486160"/>
          </a:xfrm>
          <a:prstGeom prst="bentConnector3">
            <a:avLst>
              <a:gd name="adj1" fmla="val 62556"/>
            </a:avLst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6323" name="Connector: Elbow 56322">
            <a:extLst>
              <a:ext uri="{FF2B5EF4-FFF2-40B4-BE49-F238E27FC236}">
                <a16:creationId xmlns:a16="http://schemas.microsoft.com/office/drawing/2014/main" id="{1CC1D3B2-C30E-4B88-AFF7-099FA6BA20DE}"/>
              </a:ext>
            </a:extLst>
          </p:cNvPr>
          <p:cNvCxnSpPr/>
          <p:nvPr/>
        </p:nvCxnSpPr>
        <p:spPr>
          <a:xfrm rot="10800000" flipV="1">
            <a:off x="3205762" y="4490903"/>
            <a:ext cx="1700530" cy="723451"/>
          </a:xfrm>
          <a:prstGeom prst="bentConnector3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1" name="Arrow: Pentagon 70">
            <a:extLst>
              <a:ext uri="{FF2B5EF4-FFF2-40B4-BE49-F238E27FC236}">
                <a16:creationId xmlns:a16="http://schemas.microsoft.com/office/drawing/2014/main" id="{86913399-6643-4A4D-9301-5C85FC746D46}"/>
              </a:ext>
            </a:extLst>
          </p:cNvPr>
          <p:cNvSpPr/>
          <p:nvPr/>
        </p:nvSpPr>
        <p:spPr>
          <a:xfrm>
            <a:off x="7239000" y="3545392"/>
            <a:ext cx="1066800" cy="381000"/>
          </a:xfrm>
          <a:prstGeom prst="homePlate">
            <a:avLst>
              <a:gd name="adj" fmla="val 87333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y</a:t>
            </a:r>
          </a:p>
        </p:txBody>
      </p:sp>
      <p:cxnSp>
        <p:nvCxnSpPr>
          <p:cNvPr id="56328" name="Straight Connector 56327">
            <a:extLst>
              <a:ext uri="{FF2B5EF4-FFF2-40B4-BE49-F238E27FC236}">
                <a16:creationId xmlns:a16="http://schemas.microsoft.com/office/drawing/2014/main" id="{56F8FC65-0668-4680-BD06-1A46C36DF587}"/>
              </a:ext>
            </a:extLst>
          </p:cNvPr>
          <p:cNvCxnSpPr>
            <a:stCxn id="2" idx="3"/>
            <a:endCxn id="71" idx="1"/>
          </p:cNvCxnSpPr>
          <p:nvPr/>
        </p:nvCxnSpPr>
        <p:spPr>
          <a:xfrm>
            <a:off x="6696881" y="3731260"/>
            <a:ext cx="542119" cy="4632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6338" name="Straight Connector 56337">
            <a:extLst>
              <a:ext uri="{FF2B5EF4-FFF2-40B4-BE49-F238E27FC236}">
                <a16:creationId xmlns:a16="http://schemas.microsoft.com/office/drawing/2014/main" id="{12FF7ECD-9362-49D6-A7B0-FF19F4D30EB7}"/>
              </a:ext>
            </a:extLst>
          </p:cNvPr>
          <p:cNvCxnSpPr/>
          <p:nvPr/>
        </p:nvCxnSpPr>
        <p:spPr>
          <a:xfrm>
            <a:off x="3207032" y="3913320"/>
            <a:ext cx="1699260" cy="7226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" name="TextBox 3">
            <a:extLst>
              <a:ext uri="{FF2B5EF4-FFF2-40B4-BE49-F238E27FC236}">
                <a16:creationId xmlns:a16="http://schemas.microsoft.com/office/drawing/2014/main" id="{0CB6B1B5-E665-4B3D-9C9F-44779486EAED}"/>
              </a:ext>
            </a:extLst>
          </p:cNvPr>
          <p:cNvSpPr txBox="1"/>
          <p:nvPr/>
        </p:nvSpPr>
        <p:spPr>
          <a:xfrm>
            <a:off x="4578138" y="4701262"/>
            <a:ext cx="21803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8-input AND gate</a:t>
            </a:r>
          </a:p>
        </p:txBody>
      </p:sp>
    </p:spTree>
    <p:extLst>
      <p:ext uri="{BB962C8B-B14F-4D97-AF65-F5344CB8AC3E}">
        <p14:creationId xmlns:p14="http://schemas.microsoft.com/office/powerpoint/2010/main" val="2051252310"/>
      </p:ext>
    </p:extLst>
  </p:cSld>
  <p:clrMapOvr>
    <a:masterClrMapping/>
  </p:clrMapOvr>
  <p:transition/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69" name="Rectangle 2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469900" marR="0" lvl="0" indent="-469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66"/>
              </a:buClr>
              <a:buSzTx/>
              <a:buFont typeface="Wingdings" pitchFamily="2" charset="2"/>
              <a:buNone/>
              <a:tabLst/>
              <a:defRPr/>
            </a:pP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ＭＳ Ｐゴシック" panose="020B0600070205080204" pitchFamily="34" charset="-128"/>
              <a:cs typeface="+mn-cs"/>
            </a:endParaRPr>
          </a:p>
          <a:p>
            <a:pPr marL="469900" marR="0" lvl="0" indent="-469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66"/>
              </a:buClr>
              <a:buSzTx/>
              <a:buFont typeface="Wingdings" pitchFamily="2" charset="2"/>
              <a:buNone/>
              <a:tabLst/>
              <a:defRPr/>
            </a:pP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ＭＳ Ｐゴシック" panose="020B0600070205080204" pitchFamily="34" charset="-128"/>
              <a:cs typeface="+mn-cs"/>
            </a:endParaRPr>
          </a:p>
          <a:p>
            <a:pPr marL="469900" marR="0" lvl="0" indent="-469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66"/>
              </a:buClr>
              <a:buSzTx/>
              <a:buFont typeface="Wingdings" pitchFamily="2" charset="2"/>
              <a:buNone/>
              <a:tabLst/>
              <a:defRPr/>
            </a:pP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58370" name="Rectangle 3"/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 sz="3600"/>
              <a:t>Conditional Assignment in Behavioral Verilog</a:t>
            </a: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228600" y="4038600"/>
            <a:ext cx="8610600" cy="2209800"/>
          </a:xfrm>
        </p:spPr>
        <p:txBody>
          <a:bodyPr/>
          <a:lstStyle/>
          <a:p>
            <a:r>
              <a:rPr lang="en-US"/>
              <a:t>? :  is also called a </a:t>
            </a:r>
            <a:r>
              <a:rPr lang="en-US">
                <a:solidFill>
                  <a:srgbClr val="0000FF"/>
                </a:solidFill>
              </a:rPr>
              <a:t>ternary operator </a:t>
            </a:r>
            <a:r>
              <a:rPr lang="en-US"/>
              <a:t>as it operates on three inputs:</a:t>
            </a:r>
          </a:p>
          <a:p>
            <a:pPr lvl="1"/>
            <a:r>
              <a:rPr lang="en-US"/>
              <a:t>s</a:t>
            </a:r>
          </a:p>
          <a:p>
            <a:pPr lvl="1"/>
            <a:r>
              <a:rPr lang="en-US"/>
              <a:t>d1</a:t>
            </a:r>
          </a:p>
          <a:p>
            <a:pPr lvl="1"/>
            <a:r>
              <a:rPr lang="en-US"/>
              <a:t>d0</a:t>
            </a:r>
          </a:p>
          <a:p>
            <a:pPr lvl="0">
              <a:buClr>
                <a:srgbClr val="4F0E2B">
                  <a:lumMod val="75000"/>
                  <a:lumOff val="25000"/>
                </a:srgbClr>
              </a:buClr>
            </a:pPr>
            <a:endParaRPr lang="en-US" sz="2000" b="1">
              <a:solidFill>
                <a:srgbClr val="000000"/>
              </a:solidFill>
            </a:endParaRPr>
          </a:p>
        </p:txBody>
      </p:sp>
      <p:sp>
        <p:nvSpPr>
          <p:cNvPr id="6" name="Content Placeholder 1">
            <a:extLst>
              <a:ext uri="{FF2B5EF4-FFF2-40B4-BE49-F238E27FC236}">
                <a16:creationId xmlns:a16="http://schemas.microsoft.com/office/drawing/2014/main" id="{EBD62A19-BF3F-4653-BC7E-5985897A58A7}"/>
              </a:ext>
            </a:extLst>
          </p:cNvPr>
          <p:cNvSpPr>
            <a:spLocks noGrp="1"/>
          </p:cNvSpPr>
          <p:nvPr/>
        </p:nvSpPr>
        <p:spPr bwMode="auto">
          <a:xfrm>
            <a:off x="623887" y="1219200"/>
            <a:ext cx="7896225" cy="2524124"/>
          </a:xfrm>
          <a:prstGeom prst="rect">
            <a:avLst/>
          </a:prstGeom>
          <a:solidFill>
            <a:srgbClr val="F6F5BD"/>
          </a:solidFill>
          <a:ln w="9525">
            <a:solidFill>
              <a:schemeClr val="accent4">
                <a:lumMod val="25000"/>
              </a:schemeClr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l" rtl="0" eaLnBrk="1" fontAlgn="base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chemeClr val="accent1">
                  <a:lumMod val="75000"/>
                  <a:lumOff val="25000"/>
                </a:schemeClr>
              </a:buClr>
              <a:buSzPct val="60000"/>
              <a:buFont typeface="Wingdings 2" pitchFamily="18" charset="2"/>
              <a:buNone/>
              <a:defRPr sz="1600" b="0">
                <a:solidFill>
                  <a:schemeClr val="tx1"/>
                </a:solidFill>
                <a:latin typeface="Consolas" pitchFamily="49" charset="0"/>
                <a:ea typeface="+mn-ea"/>
                <a:cs typeface="Consolas" pitchFamily="49" charset="0"/>
              </a:defRPr>
            </a:lvl1pPr>
            <a:lvl2pPr marL="457200" indent="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chemeClr val="accent1">
                  <a:lumMod val="75000"/>
                  <a:lumOff val="25000"/>
                </a:schemeClr>
              </a:buClr>
              <a:buSzPct val="110000"/>
              <a:buFont typeface="Wingdings" pitchFamily="2" charset="2"/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2pPr>
            <a:lvl3pPr marL="914400" indent="0" algn="l" rtl="0" eaLnBrk="1" fontAlgn="base" hangingPunct="1">
              <a:spcBef>
                <a:spcPct val="20000"/>
              </a:spcBef>
              <a:spcAft>
                <a:spcPct val="0"/>
              </a:spcAft>
              <a:buSzPct val="80000"/>
              <a:buFont typeface="Wingdings" pitchFamily="2" charset="2"/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371600" indent="0" algn="l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1828800" indent="0" algn="l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4F0E2B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module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mux2(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input 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[3:0] d0, d1,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4F0E2B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          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input       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s,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4F0E2B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          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output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[3:0] y);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4F0E2B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endParaRPr kumimoji="0" lang="en-US" sz="2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4F0E2B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 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assign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y = s 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?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d1 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: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d0;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4F0E2B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 // if (s) then y=d1 else y=d0;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4F0E2B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endParaRPr kumimoji="0" lang="en-US" sz="2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4F0E2B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endmodule</a:t>
            </a:r>
            <a:endParaRPr kumimoji="0" lang="en-US" sz="20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</p:txBody>
      </p:sp>
      <p:sp>
        <p:nvSpPr>
          <p:cNvPr id="7" name="Slide Number Placeholder 3">
            <a:extLst>
              <a:ext uri="{FF2B5EF4-FFF2-40B4-BE49-F238E27FC236}">
                <a16:creationId xmlns:a16="http://schemas.microsoft.com/office/drawing/2014/main" id="{24230C08-E4C6-405F-8593-423DA878924B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xfrm>
            <a:off x="6946900" y="6373813"/>
            <a:ext cx="2133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4852F37-0DB9-4B5B-ACE3-9C9B1F266E83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36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79594806"/>
      </p:ext>
    </p:extLst>
  </p:cSld>
  <p:clrMapOvr>
    <a:masterClrMapping/>
  </p:clrMapOvr>
  <p:transition/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7" name="Rectangle 2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469900" marR="0" lvl="0" indent="-469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66"/>
              </a:buClr>
              <a:buSzTx/>
              <a:buFont typeface="Wingdings" pitchFamily="2" charset="2"/>
              <a:buNone/>
              <a:tabLst/>
              <a:defRPr/>
            </a:pP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ＭＳ Ｐゴシック" panose="020B0600070205080204" pitchFamily="34" charset="-128"/>
              <a:cs typeface="+mn-cs"/>
            </a:endParaRPr>
          </a:p>
          <a:p>
            <a:pPr marL="469900" marR="0" lvl="0" indent="-469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66"/>
              </a:buClr>
              <a:buSzTx/>
              <a:buFont typeface="Wingdings" pitchFamily="2" charset="2"/>
              <a:buNone/>
              <a:tabLst/>
              <a:defRPr/>
            </a:pP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ＭＳ Ｐゴシック" panose="020B0600070205080204" pitchFamily="34" charset="-128"/>
              <a:cs typeface="+mn-cs"/>
            </a:endParaRPr>
          </a:p>
          <a:p>
            <a:pPr marL="469900" marR="0" lvl="0" indent="-469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66"/>
              </a:buClr>
              <a:buSzTx/>
              <a:buFont typeface="Wingdings" pitchFamily="2" charset="2"/>
              <a:buNone/>
              <a:tabLst/>
              <a:defRPr/>
            </a:pP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60418" name="Rectangle 3"/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/>
              <a:t>Conditional Assignment: Schematic View</a:t>
            </a:r>
          </a:p>
        </p:txBody>
      </p:sp>
      <p:pic>
        <p:nvPicPr>
          <p:cNvPr id="60422" name="Picture 5"/>
          <p:cNvPicPr>
            <a:picLocks noGrp="1" noChangeAspect="1" noChangeArrowheads="1"/>
          </p:cNvPicPr>
          <p:nvPr>
            <p:ph idx="1"/>
            <p:custDataLst>
              <p:tags r:id="rId3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800" y="2184099"/>
            <a:ext cx="7238475" cy="2489801"/>
          </a:xfrm>
          <a:noFill/>
        </p:spPr>
      </p:pic>
      <p:sp>
        <p:nvSpPr>
          <p:cNvPr id="5" name="Slide Number Placeholder 3">
            <a:extLst>
              <a:ext uri="{FF2B5EF4-FFF2-40B4-BE49-F238E27FC236}">
                <a16:creationId xmlns:a16="http://schemas.microsoft.com/office/drawing/2014/main" id="{19649A10-740F-40C0-9911-F586AE0A025C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xfrm>
            <a:off x="6946900" y="6373813"/>
            <a:ext cx="2133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4852F37-0DB9-4B5B-ACE3-9C9B1F266E83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37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06A9A748-4504-4895-B38C-C522B8226158}"/>
              </a:ext>
            </a:extLst>
          </p:cNvPr>
          <p:cNvSpPr/>
          <p:nvPr/>
        </p:nvSpPr>
        <p:spPr>
          <a:xfrm>
            <a:off x="4419600" y="4084302"/>
            <a:ext cx="1600200" cy="61976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21743817"/>
      </p:ext>
    </p:extLst>
  </p:cSld>
  <p:clrMapOvr>
    <a:masterClrMapping/>
  </p:clrMapOvr>
  <p:transition/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5" name="Rectangle 2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469900" marR="0" lvl="0" indent="-469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66"/>
              </a:buClr>
              <a:buSzTx/>
              <a:buFont typeface="Wingdings" pitchFamily="2" charset="2"/>
              <a:buNone/>
              <a:tabLst/>
              <a:defRPr/>
            </a:pP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ＭＳ Ｐゴシック" panose="020B0600070205080204" pitchFamily="34" charset="-128"/>
              <a:cs typeface="+mn-cs"/>
            </a:endParaRPr>
          </a:p>
          <a:p>
            <a:pPr marL="469900" marR="0" lvl="0" indent="-469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66"/>
              </a:buClr>
              <a:buSzTx/>
              <a:buFont typeface="Wingdings" pitchFamily="2" charset="2"/>
              <a:buNone/>
              <a:tabLst/>
              <a:defRPr/>
            </a:pP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ＭＳ Ｐゴシック" panose="020B0600070205080204" pitchFamily="34" charset="-128"/>
              <a:cs typeface="+mn-cs"/>
            </a:endParaRPr>
          </a:p>
          <a:p>
            <a:pPr marL="469900" marR="0" lvl="0" indent="-469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66"/>
              </a:buClr>
              <a:buSzTx/>
              <a:buFont typeface="Wingdings" pitchFamily="2" charset="2"/>
              <a:buNone/>
              <a:tabLst/>
              <a:defRPr/>
            </a:pP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62466" name="Rectangle 3"/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/>
              <a:t>More Complex Conditional Assignments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C07A7263-F7D0-434F-BA75-C45499ED3B68}"/>
              </a:ext>
            </a:extLst>
          </p:cNvPr>
          <p:cNvSpPr>
            <a:spLocks noGrp="1" noChangeArrowheads="1"/>
          </p:cNvSpPr>
          <p:nvPr/>
        </p:nvSpPr>
        <p:spPr bwMode="auto">
          <a:xfrm>
            <a:off x="623887" y="1123950"/>
            <a:ext cx="7896225" cy="4972050"/>
          </a:xfrm>
          <a:prstGeom prst="rect">
            <a:avLst/>
          </a:prstGeom>
          <a:solidFill>
            <a:srgbClr val="F6F5BD"/>
          </a:solidFill>
          <a:ln w="9525">
            <a:solidFill>
              <a:schemeClr val="accent4">
                <a:lumMod val="25000"/>
              </a:schemeClr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l" rtl="0" eaLnBrk="1" fontAlgn="base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chemeClr val="accent1">
                  <a:lumMod val="75000"/>
                  <a:lumOff val="25000"/>
                </a:schemeClr>
              </a:buClr>
              <a:buSzPct val="60000"/>
              <a:buFont typeface="Wingdings 2" pitchFamily="18" charset="2"/>
              <a:buNone/>
              <a:defRPr sz="1600" b="0">
                <a:solidFill>
                  <a:schemeClr val="tx1"/>
                </a:solidFill>
                <a:latin typeface="Consolas" pitchFamily="49" charset="0"/>
                <a:ea typeface="+mn-ea"/>
                <a:cs typeface="Consolas" pitchFamily="49" charset="0"/>
              </a:defRPr>
            </a:lvl1pPr>
            <a:lvl2pPr marL="457200" indent="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chemeClr val="accent1">
                  <a:lumMod val="75000"/>
                  <a:lumOff val="25000"/>
                </a:schemeClr>
              </a:buClr>
              <a:buSzPct val="110000"/>
              <a:buFont typeface="Wingdings" pitchFamily="2" charset="2"/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2pPr>
            <a:lvl3pPr marL="914400" indent="0" algn="l" rtl="0" eaLnBrk="1" fontAlgn="base" hangingPunct="1">
              <a:spcBef>
                <a:spcPct val="20000"/>
              </a:spcBef>
              <a:spcAft>
                <a:spcPct val="0"/>
              </a:spcAft>
              <a:buSzPct val="80000"/>
              <a:buFont typeface="Wingdings" pitchFamily="2" charset="2"/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371600" indent="0" algn="l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1828800" indent="0" algn="l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module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mux4(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input 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[3:0] d0, d1, d2, d3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          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input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[1:0] s,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          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output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[3:0] y);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endParaRPr kumimoji="0" lang="en-US" sz="2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 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assign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y = s[1] 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?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( s[0] 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?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d3 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: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d2)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                 :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( s[0] 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?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d1 : d0);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// if (s1) then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//      if (s0) then y=d3 else y=d2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// else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//      if (s0) then y=d1 else y=d0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endParaRPr kumimoji="0" lang="en-US" sz="2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endmodule</a:t>
            </a:r>
            <a:endParaRPr kumimoji="0" lang="en-US" sz="20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</p:txBody>
      </p:sp>
      <p:sp>
        <p:nvSpPr>
          <p:cNvPr id="6" name="Slide Number Placeholder 3">
            <a:extLst>
              <a:ext uri="{FF2B5EF4-FFF2-40B4-BE49-F238E27FC236}">
                <a16:creationId xmlns:a16="http://schemas.microsoft.com/office/drawing/2014/main" id="{3F5F7FF8-A6EC-43BD-A3BC-EF3715A4BD51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xfrm>
            <a:off x="6946900" y="6373813"/>
            <a:ext cx="2133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4852F37-0DB9-4B5B-ACE3-9C9B1F266E83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38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86110190"/>
      </p:ext>
    </p:extLst>
  </p:cSld>
  <p:clrMapOvr>
    <a:masterClrMapping/>
  </p:clrMapOvr>
  <p:transition/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3" name="Rectangle 2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469900" marR="0" lvl="0" indent="-469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66"/>
              </a:buClr>
              <a:buSzTx/>
              <a:buFont typeface="Wingdings" pitchFamily="2" charset="2"/>
              <a:buNone/>
              <a:tabLst/>
              <a:defRPr/>
            </a:pP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ＭＳ Ｐゴシック" panose="020B0600070205080204" pitchFamily="34" charset="-128"/>
              <a:cs typeface="+mn-cs"/>
            </a:endParaRPr>
          </a:p>
          <a:p>
            <a:pPr marL="469900" marR="0" lvl="0" indent="-469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66"/>
              </a:buClr>
              <a:buSzTx/>
              <a:buFont typeface="Wingdings" pitchFamily="2" charset="2"/>
              <a:buNone/>
              <a:tabLst/>
              <a:defRPr/>
            </a:pP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ＭＳ Ｐゴシック" panose="020B0600070205080204" pitchFamily="34" charset="-128"/>
              <a:cs typeface="+mn-cs"/>
            </a:endParaRPr>
          </a:p>
          <a:p>
            <a:pPr marL="469900" marR="0" lvl="0" indent="-469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66"/>
              </a:buClr>
              <a:buSzTx/>
              <a:buFont typeface="Wingdings" pitchFamily="2" charset="2"/>
              <a:buNone/>
              <a:tabLst/>
              <a:defRPr/>
            </a:pP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64514" name="Rectangle 3"/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 sz="3600"/>
              <a:t>Even More Complex Conditional Assignments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A066534-143D-40D8-87D5-CA3C091C501D}"/>
              </a:ext>
            </a:extLst>
          </p:cNvPr>
          <p:cNvSpPr>
            <a:spLocks noGrp="1" noChangeArrowheads="1"/>
          </p:cNvSpPr>
          <p:nvPr/>
        </p:nvSpPr>
        <p:spPr bwMode="auto">
          <a:xfrm>
            <a:off x="623887" y="1123950"/>
            <a:ext cx="7896225" cy="4972050"/>
          </a:xfrm>
          <a:prstGeom prst="rect">
            <a:avLst/>
          </a:prstGeom>
          <a:solidFill>
            <a:srgbClr val="F6F5BD"/>
          </a:solidFill>
          <a:ln w="9525">
            <a:solidFill>
              <a:schemeClr val="accent4">
                <a:lumMod val="25000"/>
              </a:schemeClr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l" rtl="0" eaLnBrk="1" fontAlgn="base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chemeClr val="accent1">
                  <a:lumMod val="75000"/>
                  <a:lumOff val="25000"/>
                </a:schemeClr>
              </a:buClr>
              <a:buSzPct val="60000"/>
              <a:buFont typeface="Wingdings 2" pitchFamily="18" charset="2"/>
              <a:buNone/>
              <a:defRPr sz="1600" b="0">
                <a:solidFill>
                  <a:schemeClr val="tx1"/>
                </a:solidFill>
                <a:latin typeface="Consolas" pitchFamily="49" charset="0"/>
                <a:ea typeface="+mn-ea"/>
                <a:cs typeface="Consolas" pitchFamily="49" charset="0"/>
              </a:defRPr>
            </a:lvl1pPr>
            <a:lvl2pPr marL="457200" indent="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chemeClr val="accent1">
                  <a:lumMod val="75000"/>
                  <a:lumOff val="25000"/>
                </a:schemeClr>
              </a:buClr>
              <a:buSzPct val="110000"/>
              <a:buFont typeface="Wingdings" pitchFamily="2" charset="2"/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2pPr>
            <a:lvl3pPr marL="914400" indent="0" algn="l" rtl="0" eaLnBrk="1" fontAlgn="base" hangingPunct="1">
              <a:spcBef>
                <a:spcPct val="20000"/>
              </a:spcBef>
              <a:spcAft>
                <a:spcPct val="0"/>
              </a:spcAft>
              <a:buSzPct val="80000"/>
              <a:buFont typeface="Wingdings" pitchFamily="2" charset="2"/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371600" indent="0" algn="l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1828800" indent="0" algn="l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module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mux4(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input 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[3:0] d0, d1, d2, d3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          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input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[1:0] s,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          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output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[3:0] y);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endParaRPr kumimoji="0" lang="en-US" sz="2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 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assign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y = (s == 2</a:t>
            </a:r>
            <a:r>
              <a:rPr kumimoji="0" lang="ja-JP" alt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’</a:t>
            </a:r>
            <a:r>
              <a:rPr kumimoji="0" lang="en-US" altLang="ja-JP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b11) </a:t>
            </a:r>
            <a:r>
              <a:rPr kumimoji="0" lang="en-US" altLang="ja-JP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? </a:t>
            </a:r>
            <a:r>
              <a:rPr kumimoji="0" lang="en-US" altLang="ja-JP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d3 </a:t>
            </a:r>
            <a:r>
              <a:rPr kumimoji="0" lang="en-US" altLang="ja-JP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: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            (s == 2</a:t>
            </a:r>
            <a:r>
              <a:rPr kumimoji="0" lang="ja-JP" alt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’</a:t>
            </a:r>
            <a:r>
              <a:rPr kumimoji="0" lang="en-US" altLang="ja-JP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b10) </a:t>
            </a:r>
            <a:r>
              <a:rPr kumimoji="0" lang="en-US" altLang="ja-JP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? </a:t>
            </a:r>
            <a:r>
              <a:rPr kumimoji="0" lang="en-US" altLang="ja-JP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d2 </a:t>
            </a:r>
            <a:r>
              <a:rPr kumimoji="0" lang="en-US" altLang="ja-JP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: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            (s == 2</a:t>
            </a:r>
            <a:r>
              <a:rPr kumimoji="0" lang="ja-JP" alt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’</a:t>
            </a:r>
            <a:r>
              <a:rPr kumimoji="0" lang="en-US" altLang="ja-JP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b01) </a:t>
            </a:r>
            <a:r>
              <a:rPr kumimoji="0" lang="en-US" altLang="ja-JP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? </a:t>
            </a:r>
            <a:r>
              <a:rPr kumimoji="0" lang="en-US" altLang="ja-JP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d1 </a:t>
            </a:r>
            <a:r>
              <a:rPr kumimoji="0" lang="en-US" altLang="ja-JP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: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            d0;</a:t>
            </a:r>
            <a:endParaRPr kumimoji="0" lang="en-US" sz="20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// if      (s = “</a:t>
            </a:r>
            <a:r>
              <a:rPr kumimoji="0" lang="en-US" altLang="ja-JP" sz="2000" b="0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11” ) then y= d3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// else if (s = “</a:t>
            </a:r>
            <a:r>
              <a:rPr kumimoji="0" lang="en-US" altLang="ja-JP" sz="2000" b="0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10” ) then y= d2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// else if (s = “</a:t>
            </a:r>
            <a:r>
              <a:rPr kumimoji="0" lang="en-US" altLang="ja-JP" sz="2000" b="0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01” ) then y= d1</a:t>
            </a:r>
            <a:br>
              <a:rPr kumimoji="0" lang="en-US" altLang="ja-JP" sz="2000" b="0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</a:b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// else                     y= d0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endParaRPr kumimoji="0" lang="en-US" sz="2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endmodule</a:t>
            </a:r>
            <a:endParaRPr kumimoji="0" lang="en-US" sz="20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</p:txBody>
      </p:sp>
      <p:sp>
        <p:nvSpPr>
          <p:cNvPr id="6" name="Slide Number Placeholder 3">
            <a:extLst>
              <a:ext uri="{FF2B5EF4-FFF2-40B4-BE49-F238E27FC236}">
                <a16:creationId xmlns:a16="http://schemas.microsoft.com/office/drawing/2014/main" id="{66EB80C8-D071-4174-867C-1CD2ADA1355F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xfrm>
            <a:off x="6946900" y="6373813"/>
            <a:ext cx="2133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4852F37-0DB9-4B5B-ACE3-9C9B1F266E83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39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87471509"/>
      </p:ext>
    </p:extLst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C2329B-73E8-1A40-81F0-A5A8225258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Agenda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8503D17-4C13-E042-80C6-15BA323F6EC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Hardware Description Languages</a:t>
            </a:r>
          </a:p>
          <a:p>
            <a:endParaRPr lang="en-US" dirty="0"/>
          </a:p>
          <a:p>
            <a:r>
              <a:rPr lang="en-US" dirty="0"/>
              <a:t>Implementing Combinational Logic (in Verilog)</a:t>
            </a:r>
          </a:p>
          <a:p>
            <a:endParaRPr lang="en-US" dirty="0"/>
          </a:p>
          <a:p>
            <a:r>
              <a:rPr lang="en-US" dirty="0"/>
              <a:t>Implementing Sequential Logic (in Verilog)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The Verilog slides constitute a tutorial. We will not cover all.</a:t>
            </a:r>
          </a:p>
          <a:p>
            <a:r>
              <a:rPr lang="en-US" dirty="0"/>
              <a:t>The slides we do not cover will be beneficial for your labs.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33350FB-41DD-8840-9CC9-12441AE2D9E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F4A640EF-F0E2-4E49-9455-7E266BCEBB78}" type="slidenum">
              <a:rPr lang="en-US" altLang="en-US" smtClean="0"/>
              <a:pPr>
                <a:defRPr/>
              </a:pPr>
              <a:t>4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5490673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3" name="Rectangle 2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469900" marR="0" lvl="0" indent="-469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66"/>
              </a:buClr>
              <a:buSzTx/>
              <a:buFont typeface="Wingdings" pitchFamily="2" charset="2"/>
              <a:buNone/>
              <a:tabLst/>
              <a:defRPr/>
            </a:pP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ＭＳ Ｐゴシック" panose="020B0600070205080204" pitchFamily="34" charset="-128"/>
              <a:cs typeface="+mn-cs"/>
            </a:endParaRPr>
          </a:p>
          <a:p>
            <a:pPr marL="469900" marR="0" lvl="0" indent="-469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66"/>
              </a:buClr>
              <a:buSzTx/>
              <a:buFont typeface="Wingdings" pitchFamily="2" charset="2"/>
              <a:buNone/>
              <a:tabLst/>
              <a:defRPr/>
            </a:pP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ＭＳ Ｐゴシック" panose="020B0600070205080204" pitchFamily="34" charset="-128"/>
              <a:cs typeface="+mn-cs"/>
            </a:endParaRPr>
          </a:p>
          <a:p>
            <a:pPr marL="469900" marR="0" lvl="0" indent="-469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66"/>
              </a:buClr>
              <a:buSzTx/>
              <a:buFont typeface="Wingdings" pitchFamily="2" charset="2"/>
              <a:buNone/>
              <a:tabLst/>
              <a:defRPr/>
            </a:pP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69634" name="Rectangle 3"/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/>
              <a:t>Precedence of Operations in Verilog</a:t>
            </a:r>
          </a:p>
        </p:txBody>
      </p:sp>
      <p:sp>
        <p:nvSpPr>
          <p:cNvPr id="69635" name="Rectangle 4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0" y="26670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69674" name="Text Box 44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685800" y="1219200"/>
            <a:ext cx="17526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ahoma"/>
                <a:ea typeface="MS PGothic" pitchFamily="34" charset="-128"/>
                <a:cs typeface="+mn-cs"/>
              </a:rPr>
              <a:t>Highest</a:t>
            </a:r>
          </a:p>
        </p:txBody>
      </p:sp>
      <p:sp>
        <p:nvSpPr>
          <p:cNvPr id="69675" name="Text Box 45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762000" y="5562600"/>
            <a:ext cx="17526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ahoma"/>
                <a:ea typeface="MS PGothic" pitchFamily="34" charset="-128"/>
                <a:cs typeface="+mn-cs"/>
              </a:rPr>
              <a:t>Lowest</a:t>
            </a:r>
          </a:p>
        </p:txBody>
      </p:sp>
      <p:pic>
        <p:nvPicPr>
          <p:cNvPr id="10" name="table">
            <a:extLst>
              <a:ext uri="{FF2B5EF4-FFF2-40B4-BE49-F238E27FC236}">
                <a16:creationId xmlns:a16="http://schemas.microsoft.com/office/drawing/2014/main" id="{C7E8A691-C0ED-47FA-B649-BB6A97E4D13D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514600" y="1311273"/>
            <a:ext cx="4876800" cy="4770440"/>
          </a:xfrm>
          <a:prstGeom prst="rect">
            <a:avLst/>
          </a:prstGeom>
        </p:spPr>
      </p:pic>
      <p:sp>
        <p:nvSpPr>
          <p:cNvPr id="11" name="Slide Number Placeholder 3">
            <a:extLst>
              <a:ext uri="{FF2B5EF4-FFF2-40B4-BE49-F238E27FC236}">
                <a16:creationId xmlns:a16="http://schemas.microsoft.com/office/drawing/2014/main" id="{639EFCBC-CA61-48EE-BCF3-A2EE665025A4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xfrm>
            <a:off x="6946900" y="6373813"/>
            <a:ext cx="2133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4852F37-0DB9-4B5B-ACE3-9C9B1F266E83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40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90174241"/>
      </p:ext>
    </p:extLst>
  </p:cSld>
  <p:clrMapOvr>
    <a:masterClrMapping/>
  </p:clrMapOvr>
  <p:transition/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1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How to Express Numbers ?</a:t>
            </a:r>
          </a:p>
        </p:txBody>
      </p:sp>
      <p:sp>
        <p:nvSpPr>
          <p:cNvPr id="66564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Font typeface="Wingdings" pitchFamily="2" charset="2"/>
              <a:buNone/>
            </a:pPr>
            <a:r>
              <a:rPr lang="en-US" sz="3600">
                <a:solidFill>
                  <a:srgbClr val="FF0000"/>
                </a:solidFill>
                <a:latin typeface="Consolas" pitchFamily="49" charset="0"/>
              </a:rPr>
              <a:t>N</a:t>
            </a:r>
            <a:r>
              <a:rPr lang="ja-JP" altLang="en-US" sz="3600">
                <a:latin typeface="Consolas" pitchFamily="49" charset="0"/>
              </a:rPr>
              <a:t>’</a:t>
            </a:r>
            <a:r>
              <a:rPr lang="en-US" altLang="ja-JP" sz="3600" err="1">
                <a:solidFill>
                  <a:srgbClr val="3366FF"/>
                </a:solidFill>
                <a:latin typeface="Consolas" pitchFamily="49" charset="0"/>
              </a:rPr>
              <a:t>B</a:t>
            </a:r>
            <a:r>
              <a:rPr lang="en-US" altLang="ja-JP" sz="3600" err="1">
                <a:solidFill>
                  <a:srgbClr val="008000"/>
                </a:solidFill>
                <a:latin typeface="Consolas" pitchFamily="49" charset="0"/>
              </a:rPr>
              <a:t>xx</a:t>
            </a:r>
            <a:endParaRPr lang="en-US" altLang="ja-JP" sz="3600">
              <a:solidFill>
                <a:srgbClr val="008000"/>
              </a:solidFill>
              <a:latin typeface="Consolas" pitchFamily="49" charset="0"/>
            </a:endParaRPr>
          </a:p>
          <a:p>
            <a:pPr algn="ctr">
              <a:buFont typeface="Wingdings" pitchFamily="2" charset="2"/>
              <a:buNone/>
            </a:pPr>
            <a:r>
              <a:rPr lang="en-US">
                <a:solidFill>
                  <a:srgbClr val="FF0000"/>
                </a:solidFill>
                <a:latin typeface="Consolas" pitchFamily="49" charset="0"/>
              </a:rPr>
              <a:t>8</a:t>
            </a:r>
            <a:r>
              <a:rPr lang="ja-JP" altLang="en-US">
                <a:latin typeface="Consolas" pitchFamily="49" charset="0"/>
              </a:rPr>
              <a:t>’</a:t>
            </a:r>
            <a:r>
              <a:rPr lang="en-US" altLang="ja-JP">
                <a:solidFill>
                  <a:srgbClr val="3366FF"/>
                </a:solidFill>
                <a:latin typeface="Consolas" pitchFamily="49" charset="0"/>
              </a:rPr>
              <a:t>b</a:t>
            </a:r>
            <a:r>
              <a:rPr lang="en-US" altLang="ja-JP">
                <a:solidFill>
                  <a:srgbClr val="008000"/>
                </a:solidFill>
                <a:latin typeface="Consolas" pitchFamily="49" charset="0"/>
              </a:rPr>
              <a:t>0000_0001</a:t>
            </a:r>
          </a:p>
          <a:p>
            <a:r>
              <a:rPr lang="en-US">
                <a:solidFill>
                  <a:srgbClr val="FF0000"/>
                </a:solidFill>
              </a:rPr>
              <a:t>(</a:t>
            </a:r>
            <a:r>
              <a:rPr lang="en-US">
                <a:solidFill>
                  <a:srgbClr val="FF0000"/>
                </a:solidFill>
                <a:latin typeface="Consolas" pitchFamily="49" charset="0"/>
              </a:rPr>
              <a:t>N</a:t>
            </a:r>
            <a:r>
              <a:rPr lang="en-US">
                <a:solidFill>
                  <a:srgbClr val="FF0000"/>
                </a:solidFill>
              </a:rPr>
              <a:t>) Number of bits</a:t>
            </a:r>
          </a:p>
          <a:p>
            <a:pPr lvl="1"/>
            <a:r>
              <a:rPr lang="en-US">
                <a:solidFill>
                  <a:srgbClr val="000000"/>
                </a:solidFill>
              </a:rPr>
              <a:t>Expresses how many bits will be used to store the value</a:t>
            </a:r>
          </a:p>
          <a:p>
            <a:pPr lvl="1"/>
            <a:endParaRPr lang="en-US"/>
          </a:p>
          <a:p>
            <a:r>
              <a:rPr lang="en-US">
                <a:solidFill>
                  <a:srgbClr val="3366FF"/>
                </a:solidFill>
              </a:rPr>
              <a:t>(</a:t>
            </a:r>
            <a:r>
              <a:rPr lang="en-US">
                <a:solidFill>
                  <a:srgbClr val="3366FF"/>
                </a:solidFill>
                <a:latin typeface="Consolas" pitchFamily="49" charset="0"/>
              </a:rPr>
              <a:t>B</a:t>
            </a:r>
            <a:r>
              <a:rPr lang="en-US">
                <a:solidFill>
                  <a:srgbClr val="3366FF"/>
                </a:solidFill>
              </a:rPr>
              <a:t>) Base</a:t>
            </a:r>
          </a:p>
          <a:p>
            <a:pPr lvl="1"/>
            <a:r>
              <a:rPr lang="en-US">
                <a:solidFill>
                  <a:srgbClr val="000000"/>
                </a:solidFill>
              </a:rPr>
              <a:t>Can be b (binary), h (hexadecimal), d (decimal), o (octal)</a:t>
            </a:r>
          </a:p>
          <a:p>
            <a:pPr lvl="1"/>
            <a:endParaRPr lang="en-US">
              <a:solidFill>
                <a:srgbClr val="000000"/>
              </a:solidFill>
            </a:endParaRPr>
          </a:p>
          <a:p>
            <a:r>
              <a:rPr lang="en-US">
                <a:solidFill>
                  <a:srgbClr val="008000"/>
                </a:solidFill>
              </a:rPr>
              <a:t>(</a:t>
            </a:r>
            <a:r>
              <a:rPr lang="en-US">
                <a:solidFill>
                  <a:srgbClr val="008000"/>
                </a:solidFill>
                <a:latin typeface="Consolas" pitchFamily="49" charset="0"/>
              </a:rPr>
              <a:t>xx</a:t>
            </a:r>
            <a:r>
              <a:rPr lang="en-US">
                <a:solidFill>
                  <a:srgbClr val="008000"/>
                </a:solidFill>
              </a:rPr>
              <a:t>) Number</a:t>
            </a:r>
          </a:p>
          <a:p>
            <a:pPr lvl="1"/>
            <a:r>
              <a:rPr lang="en-US">
                <a:solidFill>
                  <a:srgbClr val="000000"/>
                </a:solidFill>
              </a:rPr>
              <a:t>The value expressed in base</a:t>
            </a:r>
          </a:p>
          <a:p>
            <a:pPr lvl="1"/>
            <a:r>
              <a:rPr lang="en-US">
                <a:solidFill>
                  <a:srgbClr val="000000"/>
                </a:solidFill>
              </a:rPr>
              <a:t>Apart from numbers, it can also have X and Z as values</a:t>
            </a:r>
          </a:p>
          <a:p>
            <a:pPr lvl="1"/>
            <a:r>
              <a:rPr lang="en-US">
                <a:solidFill>
                  <a:srgbClr val="000000"/>
                </a:solidFill>
              </a:rPr>
              <a:t>Underscore _ can be used to improve readability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5366FD2-A62F-4940-B626-A1BD7E154ED8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xfrm>
            <a:off x="6946900" y="6373813"/>
            <a:ext cx="2133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4852F37-0DB9-4B5B-ACE3-9C9B1F266E83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41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1371292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65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656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656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656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656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6656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6656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6656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6656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6656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Number Representation in Verilog</a:t>
            </a:r>
          </a:p>
        </p:txBody>
      </p:sp>
      <p:graphicFrame>
        <p:nvGraphicFramePr>
          <p:cNvPr id="8" name="Table Placeholder 7"/>
          <p:cNvGraphicFramePr>
            <a:graphicFrameLocks noGrp="1"/>
          </p:cNvGraphicFramePr>
          <p:nvPr>
            <p:ph idx="1"/>
            <p:extLst/>
          </p:nvPr>
        </p:nvGraphicFramePr>
        <p:xfrm>
          <a:off x="228600" y="1495422"/>
          <a:ext cx="8610600" cy="3381378"/>
        </p:xfrm>
        <a:graphic>
          <a:graphicData uri="http://schemas.openxmlformats.org/drawingml/2006/table">
            <a:tbl>
              <a:tblPr firstRow="1" bandRow="1">
                <a:tableStyleId>{91EBBBCC-DAD2-459C-BE2E-F6DE35CF9A28}</a:tableStyleId>
              </a:tblPr>
              <a:tblGrid>
                <a:gridCol w="21526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526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1526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15265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63563"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u="none" strike="noStrike" cap="none" normalizeH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</a:rPr>
                        <a:t>Verilog</a:t>
                      </a:r>
                      <a:endParaRPr kumimoji="0" lang="en-US" sz="1800" b="1" i="0" u="none" strike="noStrike" cap="none" normalizeH="0" baseline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MS PGothic" pitchFamily="34" charset="-128"/>
                      </a:endParaRPr>
                    </a:p>
                  </a:txBody>
                  <a:tcPr marL="96410" marR="96410" horzOverflow="overflow"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u="none" strike="noStrike" cap="none" normalizeH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</a:rPr>
                        <a:t>Stored Number</a:t>
                      </a:r>
                      <a:endParaRPr kumimoji="0" lang="en-US" sz="1800" b="1" i="0" u="none" strike="noStrike" cap="none" normalizeH="0" baseline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MS PGothic" pitchFamily="34" charset="-128"/>
                      </a:endParaRPr>
                    </a:p>
                  </a:txBody>
                  <a:tcPr marL="96410" marR="96410" horzOverflow="overflow">
                    <a:lnR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u="none" strike="noStrike" cap="none" normalizeH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</a:rPr>
                        <a:t>Verilog</a:t>
                      </a:r>
                      <a:endParaRPr kumimoji="0" lang="en-US" sz="1800" b="1" i="0" u="none" strike="noStrike" cap="none" normalizeH="0" baseline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MS PGothic" pitchFamily="34" charset="-128"/>
                      </a:endParaRPr>
                    </a:p>
                  </a:txBody>
                  <a:tcPr marL="96410" marR="96410" horzOverflow="overflow">
                    <a:lnL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u="none" strike="noStrike" cap="none" normalizeH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</a:rPr>
                        <a:t>Stored Number</a:t>
                      </a:r>
                      <a:endParaRPr kumimoji="0" lang="en-US" sz="1800" b="1" i="0" u="none" strike="noStrike" cap="none" normalizeH="0" baseline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MS PGothic" pitchFamily="34" charset="-128"/>
                      </a:endParaRPr>
                    </a:p>
                  </a:txBody>
                  <a:tcPr marL="96410" marR="96410" horzOverflow="overflow"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3563"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4</a:t>
                      </a:r>
                      <a:r>
                        <a:rPr kumimoji="0" lang="ja-JP" altLang="en-US" sz="18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’</a:t>
                      </a:r>
                      <a:r>
                        <a:rPr kumimoji="0" lang="en-US" altLang="ja-JP" sz="18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b1001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nsolas" pitchFamily="49" charset="0"/>
                        <a:ea typeface="MS PGothic" pitchFamily="34" charset="-128"/>
                      </a:endParaRPr>
                    </a:p>
                  </a:txBody>
                  <a:tcPr marL="96410" marR="96410" horzOverflow="overflow"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1001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nsolas" pitchFamily="49" charset="0"/>
                        <a:ea typeface="MS PGothic" pitchFamily="34" charset="-128"/>
                      </a:endParaRPr>
                    </a:p>
                  </a:txBody>
                  <a:tcPr marL="96410" marR="96410" horzOverflow="overflow">
                    <a:lnR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4</a:t>
                      </a:r>
                      <a:r>
                        <a:rPr kumimoji="0" lang="ja-JP" altLang="en-US" sz="18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’</a:t>
                      </a:r>
                      <a:r>
                        <a:rPr kumimoji="0" lang="en-US" altLang="ja-JP" sz="18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d5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nsolas" pitchFamily="49" charset="0"/>
                        <a:ea typeface="MS PGothic" pitchFamily="34" charset="-128"/>
                      </a:endParaRPr>
                    </a:p>
                  </a:txBody>
                  <a:tcPr marL="96410" marR="96410" horzOverflow="overflow">
                    <a:lnL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0101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nsolas" pitchFamily="49" charset="0"/>
                        <a:ea typeface="MS PGothic" pitchFamily="34" charset="-128"/>
                      </a:endParaRPr>
                    </a:p>
                  </a:txBody>
                  <a:tcPr marL="96410" marR="96410" horzOverflow="overflow"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3563"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8</a:t>
                      </a:r>
                      <a:r>
                        <a:rPr kumimoji="0" lang="ja-JP" altLang="en-US" sz="18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’</a:t>
                      </a:r>
                      <a:r>
                        <a:rPr kumimoji="0" lang="en-US" altLang="ja-JP" sz="18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b1001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nsolas" pitchFamily="49" charset="0"/>
                        <a:ea typeface="MS PGothic" pitchFamily="34" charset="-128"/>
                      </a:endParaRPr>
                    </a:p>
                  </a:txBody>
                  <a:tcPr marL="96410" marR="9641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0000 1001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nsolas" pitchFamily="49" charset="0"/>
                        <a:ea typeface="MS PGothic" pitchFamily="34" charset="-128"/>
                      </a:endParaRPr>
                    </a:p>
                  </a:txBody>
                  <a:tcPr marL="96410" marR="96410" horzOverflow="overflow">
                    <a:lnR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12</a:t>
                      </a:r>
                      <a:r>
                        <a:rPr kumimoji="0" lang="ja-JP" altLang="en-US" sz="18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’</a:t>
                      </a:r>
                      <a:r>
                        <a:rPr kumimoji="0" lang="en-US" altLang="ja-JP" sz="18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hFA3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nsolas" pitchFamily="49" charset="0"/>
                        <a:ea typeface="MS PGothic" pitchFamily="34" charset="-128"/>
                      </a:endParaRPr>
                    </a:p>
                  </a:txBody>
                  <a:tcPr marL="96410" marR="96410" horzOverflow="overflow">
                    <a:lnL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1111 1010 0011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nsolas" pitchFamily="49" charset="0"/>
                        <a:ea typeface="MS PGothic" pitchFamily="34" charset="-128"/>
                      </a:endParaRPr>
                    </a:p>
                  </a:txBody>
                  <a:tcPr marL="96410" marR="96410" horzOverflow="overflow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3563"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8</a:t>
                      </a:r>
                      <a:r>
                        <a:rPr kumimoji="0" lang="ja-JP" altLang="en-US" sz="18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’</a:t>
                      </a:r>
                      <a:r>
                        <a:rPr kumimoji="0" lang="en-US" altLang="ja-JP" sz="18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b0000_1001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nsolas" pitchFamily="49" charset="0"/>
                        <a:ea typeface="MS PGothic" pitchFamily="34" charset="-128"/>
                      </a:endParaRPr>
                    </a:p>
                  </a:txBody>
                  <a:tcPr marL="96410" marR="9641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0000 1001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nsolas" pitchFamily="49" charset="0"/>
                        <a:ea typeface="MS PGothic" pitchFamily="34" charset="-128"/>
                      </a:endParaRPr>
                    </a:p>
                  </a:txBody>
                  <a:tcPr marL="96410" marR="96410" horzOverflow="overflow">
                    <a:lnR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8</a:t>
                      </a:r>
                      <a:r>
                        <a:rPr kumimoji="0" lang="ja-JP" altLang="en-US" sz="18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’</a:t>
                      </a:r>
                      <a:r>
                        <a:rPr kumimoji="0" lang="en-US" altLang="ja-JP" sz="18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o12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nsolas" pitchFamily="49" charset="0"/>
                        <a:ea typeface="MS PGothic" pitchFamily="34" charset="-128"/>
                      </a:endParaRPr>
                    </a:p>
                  </a:txBody>
                  <a:tcPr marL="96410" marR="96410" horzOverflow="overflow">
                    <a:lnL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00 001 010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nsolas" pitchFamily="49" charset="0"/>
                        <a:ea typeface="MS PGothic" pitchFamily="34" charset="-128"/>
                      </a:endParaRPr>
                    </a:p>
                  </a:txBody>
                  <a:tcPr marL="96410" marR="96410" horzOverflow="overflow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63563"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8</a:t>
                      </a:r>
                      <a:r>
                        <a:rPr kumimoji="0" lang="ja-JP" altLang="en-US" sz="18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’</a:t>
                      </a:r>
                      <a:r>
                        <a:rPr kumimoji="0" lang="en-US" altLang="ja-JP" sz="18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bxX0X1zZ1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nsolas" pitchFamily="49" charset="0"/>
                        <a:ea typeface="MS PGothic" pitchFamily="34" charset="-128"/>
                      </a:endParaRPr>
                    </a:p>
                  </a:txBody>
                  <a:tcPr marL="96410" marR="9641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XX0X 1ZZ1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nsolas" pitchFamily="49" charset="0"/>
                        <a:ea typeface="MS PGothic" pitchFamily="34" charset="-128"/>
                      </a:endParaRPr>
                    </a:p>
                  </a:txBody>
                  <a:tcPr marL="96410" marR="96410" horzOverflow="overflow">
                    <a:lnR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4</a:t>
                      </a:r>
                      <a:r>
                        <a:rPr kumimoji="0" lang="ja-JP" altLang="en-US" sz="18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’</a:t>
                      </a:r>
                      <a:r>
                        <a:rPr kumimoji="0" lang="en-US" altLang="ja-JP" sz="18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h7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nsolas" pitchFamily="49" charset="0"/>
                        <a:ea typeface="MS PGothic" pitchFamily="34" charset="-128"/>
                      </a:endParaRPr>
                    </a:p>
                  </a:txBody>
                  <a:tcPr marL="96410" marR="96410" horzOverflow="overflow">
                    <a:lnL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0111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nsolas" pitchFamily="49" charset="0"/>
                        <a:ea typeface="MS PGothic" pitchFamily="34" charset="-128"/>
                      </a:endParaRPr>
                    </a:p>
                  </a:txBody>
                  <a:tcPr marL="96410" marR="96410" horzOverflow="overflow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63563"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ja-JP" altLang="en-US" sz="18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‘</a:t>
                      </a:r>
                      <a:r>
                        <a:rPr kumimoji="0" lang="en-US" altLang="ja-JP" sz="18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b01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nsolas" pitchFamily="49" charset="0"/>
                        <a:ea typeface="MS PGothic" pitchFamily="34" charset="-128"/>
                      </a:endParaRPr>
                    </a:p>
                  </a:txBody>
                  <a:tcPr marL="96410" marR="9641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0000 .. 0001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nsolas" pitchFamily="49" charset="0"/>
                        <a:ea typeface="MS PGothic" pitchFamily="34" charset="-128"/>
                      </a:endParaRPr>
                    </a:p>
                  </a:txBody>
                  <a:tcPr marL="96410" marR="96410" horzOverflow="overflow">
                    <a:lnR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12</a:t>
                      </a:r>
                      <a:r>
                        <a:rPr kumimoji="0" lang="ja-JP" altLang="en-US" sz="18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’</a:t>
                      </a:r>
                      <a:r>
                        <a:rPr kumimoji="0" lang="en-US" altLang="ja-JP" sz="18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h0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nsolas" pitchFamily="49" charset="0"/>
                        <a:ea typeface="MS PGothic" pitchFamily="34" charset="-128"/>
                      </a:endParaRPr>
                    </a:p>
                  </a:txBody>
                  <a:tcPr marL="96410" marR="96410" horzOverflow="overflow">
                    <a:lnL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0000 0000 0000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nsolas" pitchFamily="49" charset="0"/>
                        <a:ea typeface="MS PGothic" pitchFamily="34" charset="-128"/>
                      </a:endParaRPr>
                    </a:p>
                  </a:txBody>
                  <a:tcPr marL="96410" marR="96410" horzOverflow="overflow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DCAB154-56B0-4004-AEAC-C953B078D835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xfrm>
            <a:off x="6946900" y="6373813"/>
            <a:ext cx="2133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4852F37-0DB9-4B5B-ACE3-9C9B1F266E83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42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" name="Left Brace 1">
            <a:extLst>
              <a:ext uri="{FF2B5EF4-FFF2-40B4-BE49-F238E27FC236}">
                <a16:creationId xmlns:a16="http://schemas.microsoft.com/office/drawing/2014/main" id="{D4168E72-B0B8-4DB0-B1F6-33D60F006772}"/>
              </a:ext>
            </a:extLst>
          </p:cNvPr>
          <p:cNvSpPr/>
          <p:nvPr/>
        </p:nvSpPr>
        <p:spPr>
          <a:xfrm rot="16200000">
            <a:off x="2971800" y="4114800"/>
            <a:ext cx="304800" cy="1371600"/>
          </a:xfrm>
          <a:prstGeom prst="leftBrace">
            <a:avLst>
              <a:gd name="adj1" fmla="val 8333"/>
              <a:gd name="adj2" fmla="val 50715"/>
            </a:avLst>
          </a:prstGeom>
          <a:ln w="28575">
            <a:solidFill>
              <a:srgbClr val="C00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35974D8-82EF-4114-9B7E-EBACF31DEE84}"/>
              </a:ext>
            </a:extLst>
          </p:cNvPr>
          <p:cNvSpPr txBox="1"/>
          <p:nvPr/>
        </p:nvSpPr>
        <p:spPr>
          <a:xfrm>
            <a:off x="2514600" y="4993246"/>
            <a:ext cx="1143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32 bits (default)</a:t>
            </a:r>
          </a:p>
        </p:txBody>
      </p:sp>
    </p:spTree>
    <p:extLst>
      <p:ext uri="{BB962C8B-B14F-4D97-AF65-F5344CB8AC3E}">
        <p14:creationId xmlns:p14="http://schemas.microsoft.com/office/powerpoint/2010/main" val="3575669758"/>
      </p:ext>
    </p:extLst>
  </p:cSld>
  <p:clrMapOvr>
    <a:masterClrMapping/>
  </p:clrMapOvr>
  <p:transition/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Floating Signals (Z)</a:t>
            </a:r>
            <a:endParaRPr lang="de-CH"/>
          </a:p>
        </p:txBody>
      </p:sp>
      <p:sp>
        <p:nvSpPr>
          <p:cNvPr id="7" name="Content Placeholder 4">
            <a:extLst>
              <a:ext uri="{FF2B5EF4-FFF2-40B4-BE49-F238E27FC236}">
                <a16:creationId xmlns:a16="http://schemas.microsoft.com/office/drawing/2014/main" id="{5996011E-FA71-401C-89D8-0F3BF01C669B}"/>
              </a:ext>
            </a:extLst>
          </p:cNvPr>
          <p:cNvSpPr>
            <a:spLocks noGrp="1"/>
          </p:cNvSpPr>
          <p:nvPr/>
        </p:nvSpPr>
        <p:spPr bwMode="auto">
          <a:xfrm>
            <a:off x="623887" y="2490255"/>
            <a:ext cx="7896225" cy="2347117"/>
          </a:xfrm>
          <a:prstGeom prst="rect">
            <a:avLst/>
          </a:prstGeom>
          <a:solidFill>
            <a:srgbClr val="F6F5BD"/>
          </a:solidFill>
          <a:ln w="9525">
            <a:solidFill>
              <a:schemeClr val="accent4">
                <a:lumMod val="25000"/>
              </a:schemeClr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l" rtl="0" eaLnBrk="1" fontAlgn="base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chemeClr val="accent1">
                  <a:lumMod val="75000"/>
                  <a:lumOff val="25000"/>
                </a:schemeClr>
              </a:buClr>
              <a:buSzPct val="60000"/>
              <a:buFont typeface="Wingdings 2" pitchFamily="18" charset="2"/>
              <a:buNone/>
              <a:defRPr sz="1600" b="0">
                <a:solidFill>
                  <a:schemeClr val="tx1"/>
                </a:solidFill>
                <a:latin typeface="Consolas" pitchFamily="49" charset="0"/>
                <a:ea typeface="+mn-ea"/>
                <a:cs typeface="Consolas" pitchFamily="49" charset="0"/>
              </a:defRPr>
            </a:lvl1pPr>
            <a:lvl2pPr marL="457200" indent="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chemeClr val="accent1">
                  <a:lumMod val="75000"/>
                  <a:lumOff val="25000"/>
                </a:schemeClr>
              </a:buClr>
              <a:buSzPct val="110000"/>
              <a:buFont typeface="Wingdings" pitchFamily="2" charset="2"/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2pPr>
            <a:lvl3pPr marL="914400" indent="0" algn="l" rtl="0" eaLnBrk="1" fontAlgn="base" hangingPunct="1">
              <a:spcBef>
                <a:spcPct val="20000"/>
              </a:spcBef>
              <a:spcAft>
                <a:spcPct val="0"/>
              </a:spcAft>
              <a:buSzPct val="80000"/>
              <a:buFont typeface="Wingdings" pitchFamily="2" charset="2"/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371600" indent="0" algn="l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1828800" indent="0" algn="l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de-CH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module</a:t>
            </a:r>
            <a:r>
              <a:rPr kumimoji="0" lang="de-CH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tristate_buffer(</a:t>
            </a:r>
            <a:r>
              <a:rPr kumimoji="0" lang="de-CH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input </a:t>
            </a:r>
            <a:r>
              <a:rPr kumimoji="0" lang="de-CH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[3:0] a,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de-CH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              </a:t>
            </a:r>
            <a:r>
              <a:rPr kumimoji="0" lang="de-CH" sz="2000" b="1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input</a:t>
            </a:r>
            <a:r>
              <a:rPr kumimoji="0" lang="de-CH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      en,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de-CH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              </a:t>
            </a:r>
            <a:r>
              <a:rPr kumimoji="0" lang="de-CH" sz="2000" b="1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output</a:t>
            </a:r>
            <a:r>
              <a:rPr kumimoji="0" lang="de-CH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[3:0] y);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endParaRPr kumimoji="0" lang="de-CH" sz="2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de-CH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 </a:t>
            </a:r>
            <a:r>
              <a:rPr kumimoji="0" lang="de-CH" sz="2000" b="1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assign</a:t>
            </a:r>
            <a:r>
              <a:rPr kumimoji="0" lang="de-CH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y = en ? a : </a:t>
            </a:r>
            <a:r>
              <a:rPr kumimoji="0" lang="de-CH" sz="2000" b="1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4'bz</a:t>
            </a:r>
            <a:r>
              <a:rPr kumimoji="0" lang="de-CH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endParaRPr kumimoji="0" lang="de-CH" sz="20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de-CH" sz="2000" b="1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endmodule</a:t>
            </a:r>
            <a:endParaRPr kumimoji="0" lang="de-CH" sz="20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endParaRPr kumimoji="0" lang="de-CH" sz="2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1BB7910-6132-430D-BD69-B96181C61E25}"/>
              </a:ext>
            </a:extLst>
          </p:cNvPr>
          <p:cNvPicPr>
            <a:picLocks noGrp="1"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0313" y="4953000"/>
            <a:ext cx="5823374" cy="1438015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Slide Number Placeholder 3">
            <a:extLst>
              <a:ext uri="{FF2B5EF4-FFF2-40B4-BE49-F238E27FC236}">
                <a16:creationId xmlns:a16="http://schemas.microsoft.com/office/drawing/2014/main" id="{D19832F8-8246-4B50-A5E5-D455A3AE490E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xfrm>
            <a:off x="6946900" y="6373813"/>
            <a:ext cx="2133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4852F37-0DB9-4B5B-ACE3-9C9B1F266E83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43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EC6743F2-EF65-4AC6-A642-F47AF6AF8E2F}"/>
              </a:ext>
            </a:extLst>
          </p:cNvPr>
          <p:cNvSpPr/>
          <p:nvPr/>
        </p:nvSpPr>
        <p:spPr>
          <a:xfrm>
            <a:off x="4038600" y="5999855"/>
            <a:ext cx="1600200" cy="39116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11" name="Content Placeholder 11">
            <a:extLst>
              <a:ext uri="{FF2B5EF4-FFF2-40B4-BE49-F238E27FC236}">
                <a16:creationId xmlns:a16="http://schemas.microsoft.com/office/drawing/2014/main" id="{F0881FF8-2FCE-4619-B8EB-7720EE20F3B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1090177"/>
            <a:ext cx="8610600" cy="1400078"/>
          </a:xfrm>
        </p:spPr>
        <p:txBody>
          <a:bodyPr/>
          <a:lstStyle/>
          <a:p>
            <a:r>
              <a:rPr lang="en-US">
                <a:solidFill>
                  <a:srgbClr val="0000FF"/>
                </a:solidFill>
              </a:rPr>
              <a:t>Floating signal: </a:t>
            </a:r>
            <a:r>
              <a:rPr lang="en-US"/>
              <a:t>Signal that is not driven by any circuit</a:t>
            </a:r>
          </a:p>
          <a:p>
            <a:pPr lvl="1"/>
            <a:r>
              <a:rPr lang="en-US"/>
              <a:t>Open circuit, floating wire</a:t>
            </a:r>
          </a:p>
          <a:p>
            <a:r>
              <a:rPr lang="en-US"/>
              <a:t>Also known as: </a:t>
            </a:r>
            <a:r>
              <a:rPr lang="en-US">
                <a:solidFill>
                  <a:srgbClr val="0000FF"/>
                </a:solidFill>
              </a:rPr>
              <a:t>high impedance</a:t>
            </a:r>
            <a:r>
              <a:rPr lang="en-US"/>
              <a:t>, </a:t>
            </a:r>
            <a:r>
              <a:rPr lang="en-US">
                <a:solidFill>
                  <a:srgbClr val="0000FF"/>
                </a:solidFill>
              </a:rPr>
              <a:t>hi-Z</a:t>
            </a:r>
            <a:r>
              <a:rPr lang="en-US"/>
              <a:t>, </a:t>
            </a:r>
            <a:r>
              <a:rPr lang="en-US">
                <a:solidFill>
                  <a:srgbClr val="0000FF"/>
                </a:solidFill>
              </a:rPr>
              <a:t>tri-stated</a:t>
            </a:r>
            <a:r>
              <a:rPr lang="en-US"/>
              <a:t> signals</a:t>
            </a:r>
          </a:p>
        </p:txBody>
      </p:sp>
    </p:spTree>
    <p:extLst>
      <p:ext uri="{BB962C8B-B14F-4D97-AF65-F5344CB8AC3E}">
        <p14:creationId xmlns:p14="http://schemas.microsoft.com/office/powerpoint/2010/main" val="65449499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77F096-20B3-6C4A-B01E-2B7161D122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Recall: Tri-State Buffer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5D63B83-C1AF-9546-BDF4-46A484E5F8B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A tri-state buffer enables gating of different signals onto a wire</a:t>
            </a:r>
          </a:p>
          <a:p>
            <a:endParaRPr lang="en-US"/>
          </a:p>
          <a:p>
            <a:endParaRPr lang="en-US"/>
          </a:p>
          <a:p>
            <a:endParaRPr lang="en-US"/>
          </a:p>
          <a:p>
            <a:endParaRPr lang="en-US"/>
          </a:p>
          <a:p>
            <a:endParaRPr lang="en-US"/>
          </a:p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2F5DB99-1BCC-A440-9973-C0B3102B635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B19D7DF-598B-483B-A6D0-8553CDFAE631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44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6E201A2-F3C7-E14E-A7F8-7C4AA043899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71850" y="2362200"/>
            <a:ext cx="2400300" cy="3400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111225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560C40-87F8-F640-AA4D-FDF48DBC79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Recall: Example Use of Tri-State Buffers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9D6B949-82E7-544B-A0EA-9493C316279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Imagine a wire connecting the CPU and memory</a:t>
            </a:r>
          </a:p>
          <a:p>
            <a:pPr lvl="1"/>
            <a:endParaRPr lang="en-US"/>
          </a:p>
          <a:p>
            <a:pPr lvl="1"/>
            <a:r>
              <a:rPr lang="en-US"/>
              <a:t>At any time only the CPU or the memory can place a value on the wire, both not both</a:t>
            </a:r>
          </a:p>
          <a:p>
            <a:pPr lvl="1"/>
            <a:endParaRPr lang="en-US"/>
          </a:p>
          <a:p>
            <a:pPr lvl="1"/>
            <a:r>
              <a:rPr lang="en-US"/>
              <a:t>You can have two </a:t>
            </a:r>
            <a:r>
              <a:rPr lang="en-US" err="1"/>
              <a:t>tri-state</a:t>
            </a:r>
            <a:r>
              <a:rPr lang="en-US"/>
              <a:t> buffers: one driven by CPU, the other memory; and ensure at most one is enabled at any time</a:t>
            </a:r>
          </a:p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706AE8B-916F-F749-906C-027E683EEF9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B19D7DF-598B-483B-A6D0-8553CDFAE631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45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24948866"/>
      </p:ext>
    </p:extLst>
  </p:cSld>
  <p:clrMapOvr>
    <a:masterClrMapping/>
  </p:clrMapOvr>
  <p:transition/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E14383-A42F-44CC-969A-F0F142B96D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152400"/>
            <a:ext cx="8851900" cy="884238"/>
          </a:xfrm>
        </p:spPr>
        <p:txBody>
          <a:bodyPr/>
          <a:lstStyle/>
          <a:p>
            <a:r>
              <a:rPr lang="en-US" sz="3800" dirty="0"/>
              <a:t>Recall: Example Design with Tri-State Buffers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D3F51E7-C7A9-402C-B463-5CBD5EB9056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B19D7DF-598B-483B-A6D0-8553CDFAE631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46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4BAF9CED-C1D7-49B5-BBB2-EA693ABFDC3B}"/>
              </a:ext>
            </a:extLst>
          </p:cNvPr>
          <p:cNvSpPr/>
          <p:nvPr/>
        </p:nvSpPr>
        <p:spPr>
          <a:xfrm>
            <a:off x="1905000" y="1767899"/>
            <a:ext cx="2209800" cy="1066800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CPU</a:t>
            </a: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35D11EAC-66AA-4D6E-AFF5-CC614614A676}"/>
              </a:ext>
            </a:extLst>
          </p:cNvPr>
          <p:cNvGrpSpPr/>
          <p:nvPr/>
        </p:nvGrpSpPr>
        <p:grpSpPr>
          <a:xfrm>
            <a:off x="4724400" y="1828541"/>
            <a:ext cx="609600" cy="754636"/>
            <a:chOff x="3810000" y="2495692"/>
            <a:chExt cx="937010" cy="933308"/>
          </a:xfrm>
        </p:grpSpPr>
        <p:sp>
          <p:nvSpPr>
            <p:cNvPr id="7" name="Isosceles Triangle 6">
              <a:extLst>
                <a:ext uri="{FF2B5EF4-FFF2-40B4-BE49-F238E27FC236}">
                  <a16:creationId xmlns:a16="http://schemas.microsoft.com/office/drawing/2014/main" id="{58BB68FE-F94E-4DA4-9924-6B59D1E094E4}"/>
                </a:ext>
              </a:extLst>
            </p:cNvPr>
            <p:cNvSpPr/>
            <p:nvPr/>
          </p:nvSpPr>
          <p:spPr>
            <a:xfrm rot="5400000">
              <a:off x="3935605" y="2617595"/>
              <a:ext cx="685800" cy="937010"/>
            </a:xfrm>
            <a:prstGeom prst="triangle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endParaRPr>
            </a:p>
          </p:txBody>
        </p: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C15D5041-7D82-4A58-9FAD-03AAC00B7618}"/>
                </a:ext>
              </a:extLst>
            </p:cNvPr>
            <p:cNvCxnSpPr>
              <a:cxnSpLocks/>
              <a:endCxn id="7" idx="1"/>
            </p:cNvCxnSpPr>
            <p:nvPr/>
          </p:nvCxnSpPr>
          <p:spPr>
            <a:xfrm>
              <a:off x="4278505" y="2495692"/>
              <a:ext cx="2" cy="418959"/>
            </a:xfrm>
            <a:prstGeom prst="line">
              <a:avLst/>
            </a:prstGeom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C19D8D5D-A182-432B-A9E9-F2F800A39601}"/>
              </a:ext>
            </a:extLst>
          </p:cNvPr>
          <p:cNvGrpSpPr/>
          <p:nvPr/>
        </p:nvGrpSpPr>
        <p:grpSpPr>
          <a:xfrm>
            <a:off x="4714875" y="4328157"/>
            <a:ext cx="609600" cy="754636"/>
            <a:chOff x="3810000" y="2495692"/>
            <a:chExt cx="937010" cy="933308"/>
          </a:xfrm>
        </p:grpSpPr>
        <p:sp>
          <p:nvSpPr>
            <p:cNvPr id="16" name="Isosceles Triangle 15">
              <a:extLst>
                <a:ext uri="{FF2B5EF4-FFF2-40B4-BE49-F238E27FC236}">
                  <a16:creationId xmlns:a16="http://schemas.microsoft.com/office/drawing/2014/main" id="{C783F7FA-95B4-47C7-A710-4C6D4FE2631A}"/>
                </a:ext>
              </a:extLst>
            </p:cNvPr>
            <p:cNvSpPr/>
            <p:nvPr/>
          </p:nvSpPr>
          <p:spPr>
            <a:xfrm rot="5400000">
              <a:off x="3935605" y="2617595"/>
              <a:ext cx="685800" cy="937010"/>
            </a:xfrm>
            <a:prstGeom prst="triangle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endParaRPr>
            </a:p>
          </p:txBody>
        </p: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1ABA042C-0ADC-4D4E-94DE-8F6A163499C2}"/>
                </a:ext>
              </a:extLst>
            </p:cNvPr>
            <p:cNvCxnSpPr>
              <a:cxnSpLocks/>
              <a:endCxn id="16" idx="1"/>
            </p:cNvCxnSpPr>
            <p:nvPr/>
          </p:nvCxnSpPr>
          <p:spPr>
            <a:xfrm>
              <a:off x="4278505" y="2495692"/>
              <a:ext cx="2" cy="418959"/>
            </a:xfrm>
            <a:prstGeom prst="line">
              <a:avLst/>
            </a:prstGeom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20" name="Rectangle: Rounded Corners 19">
            <a:extLst>
              <a:ext uri="{FF2B5EF4-FFF2-40B4-BE49-F238E27FC236}">
                <a16:creationId xmlns:a16="http://schemas.microsoft.com/office/drawing/2014/main" id="{B3E11630-B293-47B8-B940-1F302B80AEAC}"/>
              </a:ext>
            </a:extLst>
          </p:cNvPr>
          <p:cNvSpPr/>
          <p:nvPr/>
        </p:nvSpPr>
        <p:spPr>
          <a:xfrm>
            <a:off x="1905000" y="4267200"/>
            <a:ext cx="2209800" cy="1066800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Memory</a:t>
            </a:r>
          </a:p>
        </p:txBody>
      </p: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D7DDC90A-8A4A-4BBC-ACEA-9B8329D374B2}"/>
              </a:ext>
            </a:extLst>
          </p:cNvPr>
          <p:cNvCxnSpPr>
            <a:cxnSpLocks/>
          </p:cNvCxnSpPr>
          <p:nvPr/>
        </p:nvCxnSpPr>
        <p:spPr>
          <a:xfrm>
            <a:off x="5867400" y="1767838"/>
            <a:ext cx="0" cy="3493704"/>
          </a:xfrm>
          <a:prstGeom prst="line">
            <a:avLst/>
          </a:prstGeom>
          <a:ln w="762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C2A95937-5058-484A-86FD-7846721BACD6}"/>
              </a:ext>
            </a:extLst>
          </p:cNvPr>
          <p:cNvCxnSpPr>
            <a:stCxn id="7" idx="3"/>
            <a:endCxn id="5" idx="3"/>
          </p:cNvCxnSpPr>
          <p:nvPr/>
        </p:nvCxnSpPr>
        <p:spPr>
          <a:xfrm flipH="1" flipV="1">
            <a:off x="4114800" y="2301299"/>
            <a:ext cx="609601" cy="4624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05A88BB6-9DEA-45A8-A7FA-93875D8D8347}"/>
              </a:ext>
            </a:extLst>
          </p:cNvPr>
          <p:cNvCxnSpPr/>
          <p:nvPr/>
        </p:nvCxnSpPr>
        <p:spPr>
          <a:xfrm flipH="1" flipV="1">
            <a:off x="4095750" y="4803884"/>
            <a:ext cx="609601" cy="4624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833A92FD-2C75-4E65-A371-06475566427B}"/>
              </a:ext>
            </a:extLst>
          </p:cNvPr>
          <p:cNvCxnSpPr>
            <a:cxnSpLocks/>
          </p:cNvCxnSpPr>
          <p:nvPr/>
        </p:nvCxnSpPr>
        <p:spPr>
          <a:xfrm flipH="1">
            <a:off x="5334001" y="2301299"/>
            <a:ext cx="533399" cy="0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F95B8991-3CE6-4417-8A1F-C257899392BC}"/>
              </a:ext>
            </a:extLst>
          </p:cNvPr>
          <p:cNvCxnSpPr>
            <a:cxnSpLocks/>
          </p:cNvCxnSpPr>
          <p:nvPr/>
        </p:nvCxnSpPr>
        <p:spPr>
          <a:xfrm flipH="1">
            <a:off x="5324476" y="4808570"/>
            <a:ext cx="533399" cy="0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7" name="TextBox 36">
            <a:extLst>
              <a:ext uri="{FF2B5EF4-FFF2-40B4-BE49-F238E27FC236}">
                <a16:creationId xmlns:a16="http://schemas.microsoft.com/office/drawing/2014/main" id="{0BC2D33A-A05C-4322-A60A-E17350DEC104}"/>
              </a:ext>
            </a:extLst>
          </p:cNvPr>
          <p:cNvSpPr txBox="1"/>
          <p:nvPr/>
        </p:nvSpPr>
        <p:spPr>
          <a:xfrm>
            <a:off x="4301495" y="3967203"/>
            <a:ext cx="145541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GateMem</a:t>
            </a:r>
            <a:endParaRPr kumimoji="0" lang="en-US" sz="1600" b="1" i="0" u="none" strike="noStrike" kern="1200" cap="none" spc="0" normalizeH="0" baseline="0" noProof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2CC25D12-0EC8-452B-B60E-378DE6131719}"/>
              </a:ext>
            </a:extLst>
          </p:cNvPr>
          <p:cNvSpPr txBox="1"/>
          <p:nvPr/>
        </p:nvSpPr>
        <p:spPr>
          <a:xfrm>
            <a:off x="4301495" y="1457463"/>
            <a:ext cx="145541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GateCPU</a:t>
            </a:r>
            <a:endParaRPr kumimoji="0" lang="en-US" sz="1600" b="1" i="0" u="none" strike="noStrike" kern="1200" cap="none" spc="0" normalizeH="0" baseline="0" noProof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7C18DA2C-DD28-4E2E-BFB7-88C73B567F74}"/>
              </a:ext>
            </a:extLst>
          </p:cNvPr>
          <p:cNvSpPr txBox="1"/>
          <p:nvPr/>
        </p:nvSpPr>
        <p:spPr>
          <a:xfrm>
            <a:off x="5987419" y="4922988"/>
            <a:ext cx="163258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Shared Bus</a:t>
            </a:r>
          </a:p>
        </p:txBody>
      </p:sp>
    </p:spTree>
    <p:extLst>
      <p:ext uri="{BB962C8B-B14F-4D97-AF65-F5344CB8AC3E}">
        <p14:creationId xmlns:p14="http://schemas.microsoft.com/office/powerpoint/2010/main" val="2313038525"/>
      </p:ext>
    </p:extLst>
  </p:cSld>
  <p:clrMapOvr>
    <a:masterClrMapping/>
  </p:clrMapOvr>
  <p:transition/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Truth Table for AND with Z and X</a:t>
            </a:r>
          </a:p>
        </p:txBody>
      </p:sp>
      <p:graphicFrame>
        <p:nvGraphicFramePr>
          <p:cNvPr id="9" name="Table Placeholder 8"/>
          <p:cNvGraphicFramePr>
            <a:graphicFrameLocks noGrp="1"/>
          </p:cNvGraphicFramePr>
          <p:nvPr>
            <p:ph idx="1"/>
            <p:extLst/>
          </p:nvPr>
        </p:nvGraphicFramePr>
        <p:xfrm>
          <a:off x="1228724" y="1691641"/>
          <a:ext cx="6686551" cy="4027169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685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127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4915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5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716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32397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716634">
                <a:tc rowSpan="2" gridSpan="2"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4000" u="none" strike="noStrike" cap="none" normalizeH="0" baseline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</a:rPr>
                        <a:t>AND</a:t>
                      </a:r>
                      <a:endParaRPr kumimoji="0" lang="en-US" sz="4000" b="1" i="0" u="none" strike="noStrike" cap="none" normalizeH="0" baseline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Consolas" pitchFamily="49" charset="0"/>
                        <a:ea typeface="ＭＳ Ｐゴシック" charset="0"/>
                        <a:cs typeface="Consolas" pitchFamily="49" charset="0"/>
                      </a:endParaRPr>
                    </a:p>
                  </a:txBody>
                  <a:tcPr marL="129686" marR="129686" anchor="ctr" horzOverflow="overflow">
                    <a:lnL w="12700" cmpd="sng">
                      <a:noFill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4000" b="1" u="none" strike="noStrike" cap="none" normalizeH="0" baseline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</a:rPr>
                        <a:t>A</a:t>
                      </a:r>
                      <a:endParaRPr kumimoji="0" lang="en-US" sz="4000" b="1" i="0" u="none" strike="noStrike" cap="none" normalizeH="0" baseline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marL="129686" marR="129686" anchor="ctr" horzOverflow="overflow">
                    <a:lnL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2107">
                <a:tc gridSpan="2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u="none" strike="noStrike" cap="none" normalizeH="0" baseline="0">
                          <a:ln>
                            <a:noFill/>
                          </a:ln>
                          <a:effectLst/>
                        </a:rPr>
                        <a:t>0</a:t>
                      </a:r>
                      <a:endParaRPr kumimoji="0" lang="en-US" sz="2400" b="1" i="0" u="none" strike="noStrike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onsolas" pitchFamily="49" charset="0"/>
                        <a:ea typeface="ＭＳ Ｐゴシック" charset="0"/>
                        <a:cs typeface="Consolas" pitchFamily="49" charset="0"/>
                      </a:endParaRPr>
                    </a:p>
                  </a:txBody>
                  <a:tcPr marL="129686" marR="129686" anchor="ctr" horzOverflow="overflow">
                    <a:lnL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u="none" strike="noStrike" cap="none" normalizeH="0" baseline="0">
                          <a:ln>
                            <a:noFill/>
                          </a:ln>
                          <a:effectLst/>
                        </a:rPr>
                        <a:t>1</a:t>
                      </a:r>
                      <a:endParaRPr kumimoji="0" lang="en-US" sz="2400" b="1" i="0" u="none" strike="noStrike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onsolas" pitchFamily="49" charset="0"/>
                        <a:ea typeface="ＭＳ Ｐゴシック" charset="0"/>
                        <a:cs typeface="Consolas" pitchFamily="49" charset="0"/>
                      </a:endParaRPr>
                    </a:p>
                  </a:txBody>
                  <a:tcPr marL="129686" marR="129686" anchor="ctr" horzOverflow="overflow">
                    <a:lnL w="12700" cmpd="sng">
                      <a:noFill/>
                    </a:lnL>
                    <a:lnR w="12700" cmpd="sng">
                      <a:noFill/>
                    </a:lnR>
                    <a:lnT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u="none" strike="noStrike" cap="none" normalizeH="0" baseline="0">
                          <a:ln>
                            <a:noFill/>
                          </a:ln>
                          <a:effectLst/>
                        </a:rPr>
                        <a:t>Z</a:t>
                      </a:r>
                      <a:endParaRPr kumimoji="0" lang="en-US" sz="2400" b="1" i="0" u="none" strike="noStrike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onsolas" pitchFamily="49" charset="0"/>
                        <a:ea typeface="ＭＳ Ｐゴシック" charset="0"/>
                        <a:cs typeface="Consolas" pitchFamily="49" charset="0"/>
                      </a:endParaRPr>
                    </a:p>
                  </a:txBody>
                  <a:tcPr marL="129686" marR="129686" anchor="ctr" horzOverflow="overflow">
                    <a:lnL w="12700" cmpd="sng">
                      <a:noFill/>
                    </a:lnL>
                    <a:lnR w="12700" cmpd="sng">
                      <a:noFill/>
                    </a:lnR>
                    <a:lnT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u="none" strike="noStrike" cap="none" normalizeH="0" baseline="0">
                          <a:ln>
                            <a:noFill/>
                          </a:ln>
                          <a:effectLst/>
                        </a:rPr>
                        <a:t>X</a:t>
                      </a:r>
                      <a:endParaRPr kumimoji="0" lang="en-US" sz="2400" b="1" i="0" u="none" strike="noStrike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onsolas" pitchFamily="49" charset="0"/>
                        <a:ea typeface="ＭＳ Ｐゴシック" charset="0"/>
                        <a:cs typeface="Consolas" pitchFamily="49" charset="0"/>
                      </a:endParaRPr>
                    </a:p>
                  </a:txBody>
                  <a:tcPr marL="129686" marR="129686" anchor="ctr" horzOverflow="overflow">
                    <a:lnL w="12700" cmpd="sng">
                      <a:noFill/>
                    </a:lnL>
                    <a:lnR w="12700" cmpd="sng">
                      <a:noFill/>
                    </a:lnR>
                    <a:lnT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62107">
                <a:tc rowSpan="4"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4000" b="1" u="none" strike="noStrike" cap="none" normalizeH="0" baseline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</a:rPr>
                        <a:t>B</a:t>
                      </a:r>
                      <a:endParaRPr kumimoji="0" lang="en-US" sz="4000" b="1" i="0" u="none" strike="noStrike" cap="none" normalizeH="0" baseline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marL="129686" marR="129686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u="none" strike="noStrike" cap="none" normalizeH="0" baseline="0">
                          <a:ln>
                            <a:noFill/>
                          </a:ln>
                          <a:effectLst/>
                        </a:rPr>
                        <a:t>0</a:t>
                      </a:r>
                      <a:endParaRPr kumimoji="0" lang="en-US" sz="2400" b="1" i="0" u="none" strike="noStrike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onsolas" pitchFamily="49" charset="0"/>
                        <a:ea typeface="ＭＳ Ｐゴシック" charset="0"/>
                        <a:cs typeface="Consolas" pitchFamily="49" charset="0"/>
                      </a:endParaRPr>
                    </a:p>
                  </a:txBody>
                  <a:tcPr marL="129686" marR="129686" anchor="ctr" horzOverflow="overflow">
                    <a:lnL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0</a:t>
                      </a: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nsolas" pitchFamily="49" charset="0"/>
                        <a:ea typeface="ＭＳ Ｐゴシック" charset="0"/>
                        <a:cs typeface="Consolas" pitchFamily="49" charset="0"/>
                      </a:endParaRPr>
                    </a:p>
                  </a:txBody>
                  <a:tcPr marL="129686" marR="129686" anchor="ctr" horzOverflow="overflow">
                    <a:lnL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0</a:t>
                      </a: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nsolas" pitchFamily="49" charset="0"/>
                        <a:ea typeface="ＭＳ Ｐゴシック" charset="0"/>
                        <a:cs typeface="Consolas" pitchFamily="49" charset="0"/>
                      </a:endParaRPr>
                    </a:p>
                  </a:txBody>
                  <a:tcPr marL="129686" marR="129686" anchor="ctr" horzOverflow="overflow">
                    <a:lnL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0</a:t>
                      </a: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nsolas" pitchFamily="49" charset="0"/>
                        <a:ea typeface="ＭＳ Ｐゴシック" charset="0"/>
                        <a:cs typeface="Consolas" pitchFamily="49" charset="0"/>
                      </a:endParaRPr>
                    </a:p>
                  </a:txBody>
                  <a:tcPr marL="129686" marR="129686" anchor="ctr" horzOverflow="overflow">
                    <a:lnL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0</a:t>
                      </a: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nsolas" pitchFamily="49" charset="0"/>
                        <a:ea typeface="ＭＳ Ｐゴシック" charset="0"/>
                        <a:cs typeface="Consolas" pitchFamily="49" charset="0"/>
                      </a:endParaRPr>
                    </a:p>
                  </a:txBody>
                  <a:tcPr marL="129686" marR="129686" anchor="ctr" horzOverflow="overflow">
                    <a:lnL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6210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u="none" strike="noStrike" cap="none" normalizeH="0" baseline="0">
                          <a:ln>
                            <a:noFill/>
                          </a:ln>
                          <a:effectLst/>
                        </a:rPr>
                        <a:t>1</a:t>
                      </a:r>
                      <a:endParaRPr kumimoji="0" lang="en-US" sz="2400" b="1" i="0" u="none" strike="noStrike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onsolas" pitchFamily="49" charset="0"/>
                        <a:ea typeface="ＭＳ Ｐゴシック" charset="0"/>
                        <a:cs typeface="Consolas" pitchFamily="49" charset="0"/>
                      </a:endParaRPr>
                    </a:p>
                  </a:txBody>
                  <a:tcPr marL="129686" marR="129686" anchor="ctr" horzOverflow="overflow">
                    <a:lnL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0</a:t>
                      </a: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nsolas" pitchFamily="49" charset="0"/>
                        <a:ea typeface="ＭＳ Ｐゴシック" charset="0"/>
                        <a:cs typeface="Consolas" pitchFamily="49" charset="0"/>
                      </a:endParaRPr>
                    </a:p>
                  </a:txBody>
                  <a:tcPr marL="129686" marR="129686" anchor="ctr" horzOverflow="overflow">
                    <a:lnL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1</a:t>
                      </a: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nsolas" pitchFamily="49" charset="0"/>
                        <a:ea typeface="ＭＳ Ｐゴシック" charset="0"/>
                        <a:cs typeface="Consolas" pitchFamily="49" charset="0"/>
                      </a:endParaRPr>
                    </a:p>
                  </a:txBody>
                  <a:tcPr marL="129686" marR="129686" anchor="ctr" horzOverflow="overflow">
                    <a:lnL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X</a:t>
                      </a: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nsolas" pitchFamily="49" charset="0"/>
                        <a:ea typeface="ＭＳ Ｐゴシック" charset="0"/>
                        <a:cs typeface="Consolas" pitchFamily="49" charset="0"/>
                      </a:endParaRPr>
                    </a:p>
                  </a:txBody>
                  <a:tcPr marL="129686" marR="129686" anchor="ctr" horzOverflow="overflow">
                    <a:lnL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X</a:t>
                      </a: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nsolas" pitchFamily="49" charset="0"/>
                        <a:ea typeface="ＭＳ Ｐゴシック" charset="0"/>
                        <a:cs typeface="Consolas" pitchFamily="49" charset="0"/>
                      </a:endParaRPr>
                    </a:p>
                  </a:txBody>
                  <a:tcPr marL="129686" marR="129686" anchor="ctr" horzOverflow="overflow">
                    <a:lnL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6210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u="none" strike="noStrike" cap="none" normalizeH="0" baseline="0">
                          <a:ln>
                            <a:noFill/>
                          </a:ln>
                          <a:effectLst/>
                        </a:rPr>
                        <a:t>Z</a:t>
                      </a:r>
                      <a:endParaRPr kumimoji="0" lang="en-US" sz="2400" b="1" i="0" u="none" strike="noStrike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onsolas" pitchFamily="49" charset="0"/>
                        <a:ea typeface="ＭＳ Ｐゴシック" charset="0"/>
                        <a:cs typeface="Consolas" pitchFamily="49" charset="0"/>
                      </a:endParaRPr>
                    </a:p>
                  </a:txBody>
                  <a:tcPr marL="129686" marR="129686" anchor="ctr" horzOverflow="overflow">
                    <a:lnL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0</a:t>
                      </a: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nsolas" pitchFamily="49" charset="0"/>
                        <a:ea typeface="ＭＳ Ｐゴシック" charset="0"/>
                        <a:cs typeface="Consolas" pitchFamily="49" charset="0"/>
                      </a:endParaRPr>
                    </a:p>
                  </a:txBody>
                  <a:tcPr marL="129686" marR="129686" anchor="ctr" horzOverflow="overflow">
                    <a:lnL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X</a:t>
                      </a: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nsolas" pitchFamily="49" charset="0"/>
                        <a:ea typeface="ＭＳ Ｐゴシック" charset="0"/>
                        <a:cs typeface="Consolas" pitchFamily="49" charset="0"/>
                      </a:endParaRPr>
                    </a:p>
                  </a:txBody>
                  <a:tcPr marL="129686" marR="129686" anchor="ctr" horzOverflow="overflow">
                    <a:lnL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X</a:t>
                      </a: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nsolas" pitchFamily="49" charset="0"/>
                        <a:ea typeface="ＭＳ Ｐゴシック" charset="0"/>
                        <a:cs typeface="Consolas" pitchFamily="49" charset="0"/>
                      </a:endParaRPr>
                    </a:p>
                  </a:txBody>
                  <a:tcPr marL="129686" marR="129686" anchor="ctr" horzOverflow="overflow">
                    <a:lnL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X</a:t>
                      </a: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nsolas" pitchFamily="49" charset="0"/>
                        <a:ea typeface="ＭＳ Ｐゴシック" charset="0"/>
                        <a:cs typeface="Consolas" pitchFamily="49" charset="0"/>
                      </a:endParaRPr>
                    </a:p>
                  </a:txBody>
                  <a:tcPr marL="129686" marR="129686" anchor="ctr" horzOverflow="overflow">
                    <a:lnL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6210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u="none" strike="noStrike" cap="none" normalizeH="0" baseline="0">
                          <a:ln>
                            <a:noFill/>
                          </a:ln>
                          <a:effectLst/>
                        </a:rPr>
                        <a:t>X</a:t>
                      </a:r>
                      <a:endParaRPr kumimoji="0" lang="en-US" sz="2400" b="1" i="0" u="none" strike="noStrike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onsolas" pitchFamily="49" charset="0"/>
                        <a:ea typeface="ＭＳ Ｐゴシック" charset="0"/>
                        <a:cs typeface="Consolas" pitchFamily="49" charset="0"/>
                      </a:endParaRPr>
                    </a:p>
                  </a:txBody>
                  <a:tcPr marL="129686" marR="129686" anchor="ctr" horzOverflow="overflow">
                    <a:lnL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0</a:t>
                      </a: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nsolas" pitchFamily="49" charset="0"/>
                        <a:ea typeface="ＭＳ Ｐゴシック" charset="0"/>
                        <a:cs typeface="Consolas" pitchFamily="49" charset="0"/>
                      </a:endParaRPr>
                    </a:p>
                  </a:txBody>
                  <a:tcPr marL="129686" marR="129686" anchor="ctr" horzOverflow="overflow">
                    <a:lnL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X</a:t>
                      </a: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nsolas" pitchFamily="49" charset="0"/>
                        <a:ea typeface="ＭＳ Ｐゴシック" charset="0"/>
                        <a:cs typeface="Consolas" pitchFamily="49" charset="0"/>
                      </a:endParaRPr>
                    </a:p>
                  </a:txBody>
                  <a:tcPr marL="129686" marR="129686" anchor="ctr" horzOverflow="overflow">
                    <a:lnL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X</a:t>
                      </a: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nsolas" pitchFamily="49" charset="0"/>
                        <a:ea typeface="ＭＳ Ｐゴシック" charset="0"/>
                        <a:cs typeface="Consolas" pitchFamily="49" charset="0"/>
                      </a:endParaRPr>
                    </a:p>
                  </a:txBody>
                  <a:tcPr marL="129686" marR="129686" anchor="ctr" horzOverflow="overflow">
                    <a:lnL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X</a:t>
                      </a: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nsolas" pitchFamily="49" charset="0"/>
                        <a:ea typeface="ＭＳ Ｐゴシック" charset="0"/>
                        <a:cs typeface="Consolas" pitchFamily="49" charset="0"/>
                      </a:endParaRPr>
                    </a:p>
                  </a:txBody>
                  <a:tcPr marL="129686" marR="129686" anchor="ctr" horzOverflow="overflow">
                    <a:lnL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8543BF7-452F-4EEC-8ABB-27BDD49E6EBD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xfrm>
            <a:off x="6946900" y="6373813"/>
            <a:ext cx="2133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4852F37-0DB9-4B5B-ACE3-9C9B1F266E83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47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76774723"/>
      </p:ext>
    </p:extLst>
  </p:cSld>
  <p:clrMapOvr>
    <a:masterClrMapping/>
  </p:clrMapOvr>
  <p:transition/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What Happens with HDL Code?</a:t>
            </a:r>
          </a:p>
        </p:txBody>
      </p:sp>
      <p:sp>
        <p:nvSpPr>
          <p:cNvPr id="46082" name="Content Placeholder 1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/>
              <a:t>Synthesis</a:t>
            </a:r>
            <a:r>
              <a:rPr lang="en-US"/>
              <a:t> </a:t>
            </a:r>
          </a:p>
          <a:p>
            <a:pPr lvl="1"/>
            <a:r>
              <a:rPr lang="en-US"/>
              <a:t>Modern tools are able to </a:t>
            </a:r>
            <a:r>
              <a:rPr lang="en-US">
                <a:solidFill>
                  <a:srgbClr val="0000FF"/>
                </a:solidFill>
              </a:rPr>
              <a:t>map</a:t>
            </a:r>
            <a:r>
              <a:rPr lang="en-US"/>
              <a:t> a </a:t>
            </a:r>
            <a:r>
              <a:rPr lang="en-US" i="1"/>
              <a:t>HDL code</a:t>
            </a:r>
            <a:r>
              <a:rPr lang="en-US"/>
              <a:t> into </a:t>
            </a:r>
            <a:br>
              <a:rPr lang="en-US"/>
            </a:br>
            <a:r>
              <a:rPr lang="en-US"/>
              <a:t>low-level </a:t>
            </a:r>
            <a:r>
              <a:rPr lang="en-US" i="1"/>
              <a:t>cell libraries</a:t>
            </a:r>
          </a:p>
          <a:p>
            <a:pPr lvl="1"/>
            <a:r>
              <a:rPr lang="en-US"/>
              <a:t>They can perform many </a:t>
            </a:r>
            <a:r>
              <a:rPr lang="en-US">
                <a:solidFill>
                  <a:srgbClr val="0000FF"/>
                </a:solidFill>
              </a:rPr>
              <a:t>optimizations</a:t>
            </a:r>
          </a:p>
          <a:p>
            <a:pPr lvl="1"/>
            <a:r>
              <a:rPr lang="en-US"/>
              <a:t>… however they </a:t>
            </a:r>
            <a:r>
              <a:rPr lang="en-US">
                <a:solidFill>
                  <a:srgbClr val="FF0000"/>
                </a:solidFill>
              </a:rPr>
              <a:t>can </a:t>
            </a:r>
            <a:r>
              <a:rPr lang="en-US" b="1">
                <a:solidFill>
                  <a:srgbClr val="FF0000"/>
                </a:solidFill>
              </a:rPr>
              <a:t>not</a:t>
            </a:r>
            <a:r>
              <a:rPr lang="en-US">
                <a:solidFill>
                  <a:srgbClr val="FF0000"/>
                </a:solidFill>
              </a:rPr>
              <a:t> guarantee </a:t>
            </a:r>
            <a:r>
              <a:rPr lang="en-US"/>
              <a:t>that a solution is optimal</a:t>
            </a:r>
          </a:p>
          <a:p>
            <a:pPr lvl="2"/>
            <a:r>
              <a:rPr lang="en-US"/>
              <a:t>Mainly due to </a:t>
            </a:r>
            <a:r>
              <a:rPr lang="en-US">
                <a:solidFill>
                  <a:srgbClr val="FF0000"/>
                </a:solidFill>
              </a:rPr>
              <a:t>computationally expensive </a:t>
            </a:r>
            <a:r>
              <a:rPr lang="en-US">
                <a:solidFill>
                  <a:srgbClr val="0000FF"/>
                </a:solidFill>
              </a:rPr>
              <a:t>placement</a:t>
            </a:r>
            <a:r>
              <a:rPr lang="en-US"/>
              <a:t> and </a:t>
            </a:r>
            <a:r>
              <a:rPr lang="en-US">
                <a:solidFill>
                  <a:srgbClr val="0000FF"/>
                </a:solidFill>
              </a:rPr>
              <a:t>routing</a:t>
            </a:r>
            <a:r>
              <a:rPr lang="en-US"/>
              <a:t> algorithms</a:t>
            </a:r>
          </a:p>
          <a:p>
            <a:pPr lvl="1"/>
            <a:r>
              <a:rPr lang="en-US"/>
              <a:t>Most common way of Digital Design these days</a:t>
            </a:r>
          </a:p>
          <a:p>
            <a:endParaRPr lang="en-US"/>
          </a:p>
          <a:p>
            <a:r>
              <a:rPr lang="en-US" b="1"/>
              <a:t>Simulation</a:t>
            </a:r>
          </a:p>
          <a:p>
            <a:pPr lvl="1"/>
            <a:r>
              <a:rPr lang="en-US"/>
              <a:t>Allows the behavior of the circuit to be </a:t>
            </a:r>
            <a:r>
              <a:rPr lang="en-US">
                <a:solidFill>
                  <a:srgbClr val="0000FF"/>
                </a:solidFill>
              </a:rPr>
              <a:t>verified</a:t>
            </a:r>
            <a:r>
              <a:rPr lang="en-US"/>
              <a:t> </a:t>
            </a:r>
            <a:r>
              <a:rPr lang="en-US">
                <a:solidFill>
                  <a:srgbClr val="00B050"/>
                </a:solidFill>
              </a:rPr>
              <a:t>without actually manufacturing the circuit</a:t>
            </a:r>
          </a:p>
          <a:p>
            <a:pPr lvl="1"/>
            <a:r>
              <a:rPr lang="en-US"/>
              <a:t>Simulators can work on </a:t>
            </a:r>
            <a:r>
              <a:rPr lang="en-US" i="1"/>
              <a:t>structural</a:t>
            </a:r>
            <a:r>
              <a:rPr lang="en-US"/>
              <a:t> or </a:t>
            </a:r>
            <a:r>
              <a:rPr lang="en-US" i="1"/>
              <a:t>behavioral</a:t>
            </a:r>
            <a:r>
              <a:rPr lang="en-US"/>
              <a:t> HDL</a:t>
            </a:r>
          </a:p>
          <a:p>
            <a:pPr lvl="1">
              <a:buFont typeface="Wingdings" pitchFamily="2" charset="2"/>
              <a:buNone/>
            </a:pPr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AE6BD93-7C54-4C0D-890C-1CEEE7CC8B47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xfrm>
            <a:off x="6946900" y="6373813"/>
            <a:ext cx="2133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4852F37-0DB9-4B5B-ACE3-9C9B1F266E83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48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8645322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60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60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608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608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608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608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608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608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608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Recall This “example”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7D852748-E404-4317-A968-BFE88C0C193B}"/>
              </a:ext>
            </a:extLst>
          </p:cNvPr>
          <p:cNvSpPr>
            <a:spLocks noGrp="1"/>
          </p:cNvSpPr>
          <p:nvPr/>
        </p:nvSpPr>
        <p:spPr bwMode="auto">
          <a:xfrm>
            <a:off x="623887" y="1276350"/>
            <a:ext cx="7896225" cy="4972050"/>
          </a:xfrm>
          <a:prstGeom prst="rect">
            <a:avLst/>
          </a:prstGeom>
          <a:solidFill>
            <a:srgbClr val="F6F5BD"/>
          </a:solidFill>
          <a:ln w="9525">
            <a:solidFill>
              <a:schemeClr val="accent4">
                <a:lumMod val="25000"/>
              </a:schemeClr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l" rtl="0" eaLnBrk="1" fontAlgn="base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chemeClr val="accent1">
                  <a:lumMod val="75000"/>
                  <a:lumOff val="25000"/>
                </a:schemeClr>
              </a:buClr>
              <a:buSzPct val="60000"/>
              <a:buFont typeface="Wingdings 2" pitchFamily="18" charset="2"/>
              <a:buNone/>
              <a:defRPr sz="1600" b="0">
                <a:solidFill>
                  <a:schemeClr val="tx1"/>
                </a:solidFill>
                <a:latin typeface="Consolas" pitchFamily="49" charset="0"/>
                <a:ea typeface="+mn-ea"/>
                <a:cs typeface="Consolas" pitchFamily="49" charset="0"/>
              </a:defRPr>
            </a:lvl1pPr>
            <a:lvl2pPr marL="457200" indent="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chemeClr val="accent1">
                  <a:lumMod val="75000"/>
                  <a:lumOff val="25000"/>
                </a:schemeClr>
              </a:buClr>
              <a:buSzPct val="110000"/>
              <a:buFont typeface="Wingdings" pitchFamily="2" charset="2"/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2pPr>
            <a:lvl3pPr marL="914400" indent="0" algn="l" rtl="0" eaLnBrk="1" fontAlgn="base" hangingPunct="1">
              <a:spcBef>
                <a:spcPct val="20000"/>
              </a:spcBef>
              <a:spcAft>
                <a:spcPct val="0"/>
              </a:spcAft>
              <a:buSzPct val="80000"/>
              <a:buFont typeface="Wingdings" pitchFamily="2" charset="2"/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371600" indent="0" algn="l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1828800" indent="0" algn="l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charset="2"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module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example (a, </a:t>
            </a:r>
            <a:r>
              <a: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b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, </a:t>
            </a:r>
            <a:r>
              <a: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c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, </a:t>
            </a:r>
            <a:r>
              <a: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y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);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	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input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a;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	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input </a:t>
            </a:r>
            <a:r>
              <a: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b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;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	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input </a:t>
            </a:r>
            <a:r>
              <a: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c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	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output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 </a:t>
            </a:r>
            <a:r>
              <a: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y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charset="2"/>
              <a:buNone/>
              <a:tabLst/>
              <a:defRPr/>
            </a:pPr>
            <a:endParaRPr kumimoji="0" lang="en-US" sz="2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ＭＳ Ｐゴシック" charset="-128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// here comes the circuit description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charset="2"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assign </a:t>
            </a:r>
            <a:r>
              <a: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y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 = 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~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a 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&amp; ~</a:t>
            </a:r>
            <a:r>
              <a: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b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 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&amp; ~</a:t>
            </a:r>
            <a:r>
              <a: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c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 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|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            a 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&amp; ~</a:t>
            </a:r>
            <a:r>
              <a: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b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 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&amp; ~</a:t>
            </a:r>
            <a:r>
              <a: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c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 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|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            a 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&amp; ~</a:t>
            </a:r>
            <a:r>
              <a: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b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 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&amp;  </a:t>
            </a:r>
            <a:r>
              <a: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c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;  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charset="2"/>
              <a:buNone/>
              <a:tabLst/>
              <a:defRPr/>
            </a:pPr>
            <a:endParaRPr kumimoji="0" lang="en-US" sz="2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ＭＳ Ｐゴシック" charset="-128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charset="2"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endmodule</a:t>
            </a:r>
            <a:endParaRPr kumimoji="0" lang="en-US" sz="20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ＭＳ Ｐゴシック" charset="-128"/>
              <a:cs typeface="Consolas" pitchFamily="49" charset="0"/>
            </a:endParaRPr>
          </a:p>
        </p:txBody>
      </p:sp>
      <p:sp>
        <p:nvSpPr>
          <p:cNvPr id="5" name="Slide Number Placeholder 3">
            <a:extLst>
              <a:ext uri="{FF2B5EF4-FFF2-40B4-BE49-F238E27FC236}">
                <a16:creationId xmlns:a16="http://schemas.microsoft.com/office/drawing/2014/main" id="{080F5394-8C89-454D-A767-D2D77033851E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xfrm>
            <a:off x="6946900" y="6373813"/>
            <a:ext cx="2133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4852F37-0DB9-4B5B-ACE3-9C9B1F266E83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49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73055011"/>
      </p:ext>
    </p:extLst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D5541A-6E50-4E10-9A0D-0173EADF0A3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z="4400" dirty="0"/>
              <a:t>Hardware Description Languages &amp; Verilog (Combinational Logic)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884C4D2-BDDB-4D95-ABCE-83F2DFEC20E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9596F28-B373-4613-A3E5-37E376E1EE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BEF67B4-941F-4736-A122-66E8AE1B4197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79794967"/>
      </p:ext>
    </p:extLst>
  </p:cSld>
  <p:clrMapOvr>
    <a:masterClrMapping/>
  </p:clrMapOvr>
  <p:transition/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Synthesizing the “example”</a:t>
            </a:r>
          </a:p>
        </p:txBody>
      </p:sp>
      <p:sp>
        <p:nvSpPr>
          <p:cNvPr id="5" name="Slide Number Placeholder 3">
            <a:extLst>
              <a:ext uri="{FF2B5EF4-FFF2-40B4-BE49-F238E27FC236}">
                <a16:creationId xmlns:a16="http://schemas.microsoft.com/office/drawing/2014/main" id="{B7989B54-B52C-4F92-AF9A-14BA14878127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xfrm>
            <a:off x="6946900" y="6373813"/>
            <a:ext cx="2133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4852F37-0DB9-4B5B-ACE3-9C9B1F266E83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50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69259E86-F938-4F35-BF85-41496F440DB4}"/>
              </a:ext>
            </a:extLst>
          </p:cNvPr>
          <p:cNvSpPr/>
          <p:nvPr/>
        </p:nvSpPr>
        <p:spPr>
          <a:xfrm>
            <a:off x="5181600" y="2667000"/>
            <a:ext cx="1371600" cy="45720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D519BF8-908C-4885-97B6-34CF6C61EB89}"/>
              </a:ext>
            </a:extLst>
          </p:cNvPr>
          <p:cNvSpPr/>
          <p:nvPr/>
        </p:nvSpPr>
        <p:spPr>
          <a:xfrm>
            <a:off x="5671480" y="3311238"/>
            <a:ext cx="1371600" cy="45720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7" name="Flowchart: Delay 6">
            <a:extLst>
              <a:ext uri="{FF2B5EF4-FFF2-40B4-BE49-F238E27FC236}">
                <a16:creationId xmlns:a16="http://schemas.microsoft.com/office/drawing/2014/main" id="{08BBAD43-C158-4879-8B89-3D7934E673B0}"/>
              </a:ext>
            </a:extLst>
          </p:cNvPr>
          <p:cNvSpPr/>
          <p:nvPr/>
        </p:nvSpPr>
        <p:spPr>
          <a:xfrm>
            <a:off x="3644989" y="2275788"/>
            <a:ext cx="819094" cy="671896"/>
          </a:xfrm>
          <a:prstGeom prst="flowChartDelay">
            <a:avLst/>
          </a:prstGeom>
          <a:solidFill>
            <a:schemeClr val="bg1"/>
          </a:solidFill>
          <a:ln w="762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AND</a:t>
            </a:r>
          </a:p>
        </p:txBody>
      </p:sp>
      <p:sp>
        <p:nvSpPr>
          <p:cNvPr id="8" name="Arrow: Pentagon 7">
            <a:extLst>
              <a:ext uri="{FF2B5EF4-FFF2-40B4-BE49-F238E27FC236}">
                <a16:creationId xmlns:a16="http://schemas.microsoft.com/office/drawing/2014/main" id="{0F5435AC-BAE9-495F-9755-6BAAEA7388B2}"/>
              </a:ext>
            </a:extLst>
          </p:cNvPr>
          <p:cNvSpPr/>
          <p:nvPr/>
        </p:nvSpPr>
        <p:spPr>
          <a:xfrm>
            <a:off x="1143000" y="2501613"/>
            <a:ext cx="1066800" cy="381000"/>
          </a:xfrm>
          <a:prstGeom prst="homePlate">
            <a:avLst>
              <a:gd name="adj" fmla="val 87333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a</a:t>
            </a:r>
          </a:p>
        </p:txBody>
      </p:sp>
      <p:sp>
        <p:nvSpPr>
          <p:cNvPr id="9" name="Arrow: Pentagon 8">
            <a:extLst>
              <a:ext uri="{FF2B5EF4-FFF2-40B4-BE49-F238E27FC236}">
                <a16:creationId xmlns:a16="http://schemas.microsoft.com/office/drawing/2014/main" id="{7EFE4373-2248-4F7C-A41D-A40B2D81F41C}"/>
              </a:ext>
            </a:extLst>
          </p:cNvPr>
          <p:cNvSpPr/>
          <p:nvPr/>
        </p:nvSpPr>
        <p:spPr>
          <a:xfrm>
            <a:off x="7152808" y="3479499"/>
            <a:ext cx="1066800" cy="381000"/>
          </a:xfrm>
          <a:prstGeom prst="homePlate">
            <a:avLst>
              <a:gd name="adj" fmla="val 87333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y</a:t>
            </a:r>
          </a:p>
        </p:txBody>
      </p:sp>
      <p:sp>
        <p:nvSpPr>
          <p:cNvPr id="10" name="Arrow: Pentagon 9">
            <a:extLst>
              <a:ext uri="{FF2B5EF4-FFF2-40B4-BE49-F238E27FC236}">
                <a16:creationId xmlns:a16="http://schemas.microsoft.com/office/drawing/2014/main" id="{E4987325-8010-4402-8F2B-3283B2A7A80A}"/>
              </a:ext>
            </a:extLst>
          </p:cNvPr>
          <p:cNvSpPr/>
          <p:nvPr/>
        </p:nvSpPr>
        <p:spPr>
          <a:xfrm>
            <a:off x="1143000" y="3685684"/>
            <a:ext cx="1066800" cy="381000"/>
          </a:xfrm>
          <a:prstGeom prst="homePlate">
            <a:avLst>
              <a:gd name="adj" fmla="val 87333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b</a:t>
            </a:r>
          </a:p>
        </p:txBody>
      </p:sp>
      <p:sp>
        <p:nvSpPr>
          <p:cNvPr id="11" name="Arrow: Pentagon 10">
            <a:extLst>
              <a:ext uri="{FF2B5EF4-FFF2-40B4-BE49-F238E27FC236}">
                <a16:creationId xmlns:a16="http://schemas.microsoft.com/office/drawing/2014/main" id="{1FE1E61B-5C7D-4899-A40D-5BE90041FBFC}"/>
              </a:ext>
            </a:extLst>
          </p:cNvPr>
          <p:cNvSpPr/>
          <p:nvPr/>
        </p:nvSpPr>
        <p:spPr>
          <a:xfrm>
            <a:off x="1143000" y="4800600"/>
            <a:ext cx="1066800" cy="381000"/>
          </a:xfrm>
          <a:prstGeom prst="homePlate">
            <a:avLst>
              <a:gd name="adj" fmla="val 87333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c</a:t>
            </a: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D40E64EF-AD7C-4EB0-BCCB-43E5B3F04EA3}"/>
              </a:ext>
            </a:extLst>
          </p:cNvPr>
          <p:cNvSpPr/>
          <p:nvPr/>
        </p:nvSpPr>
        <p:spPr>
          <a:xfrm>
            <a:off x="3461680" y="2296743"/>
            <a:ext cx="152400" cy="152400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DFAE3278-2303-400F-B551-2F9E8BDD775D}"/>
              </a:ext>
            </a:extLst>
          </p:cNvPr>
          <p:cNvSpPr/>
          <p:nvPr/>
        </p:nvSpPr>
        <p:spPr>
          <a:xfrm>
            <a:off x="3458299" y="2558763"/>
            <a:ext cx="152400" cy="152400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B30A989D-A345-4190-BA10-2640A600706C}"/>
              </a:ext>
            </a:extLst>
          </p:cNvPr>
          <p:cNvSpPr/>
          <p:nvPr/>
        </p:nvSpPr>
        <p:spPr>
          <a:xfrm>
            <a:off x="3458299" y="2788233"/>
            <a:ext cx="152400" cy="152400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15" name="Flowchart: Delay 14">
            <a:extLst>
              <a:ext uri="{FF2B5EF4-FFF2-40B4-BE49-F238E27FC236}">
                <a16:creationId xmlns:a16="http://schemas.microsoft.com/office/drawing/2014/main" id="{57637B3A-2867-4B89-AC4F-22E7EF11245F}"/>
              </a:ext>
            </a:extLst>
          </p:cNvPr>
          <p:cNvSpPr/>
          <p:nvPr/>
        </p:nvSpPr>
        <p:spPr>
          <a:xfrm>
            <a:off x="3675469" y="3339813"/>
            <a:ext cx="819094" cy="671896"/>
          </a:xfrm>
          <a:prstGeom prst="flowChartDelay">
            <a:avLst/>
          </a:prstGeom>
          <a:solidFill>
            <a:schemeClr val="bg1"/>
          </a:solidFill>
          <a:ln w="762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AND</a:t>
            </a:r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DF813676-1EA5-4DEB-8061-A8E3AE5F53DD}"/>
              </a:ext>
            </a:extLst>
          </p:cNvPr>
          <p:cNvSpPr/>
          <p:nvPr/>
        </p:nvSpPr>
        <p:spPr>
          <a:xfrm>
            <a:off x="3488779" y="3622788"/>
            <a:ext cx="152400" cy="152400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4596BFC2-2292-4BB2-A262-087B276A2DE5}"/>
              </a:ext>
            </a:extLst>
          </p:cNvPr>
          <p:cNvSpPr/>
          <p:nvPr/>
        </p:nvSpPr>
        <p:spPr>
          <a:xfrm>
            <a:off x="3488779" y="3852258"/>
            <a:ext cx="152400" cy="152400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18" name="Flowchart: Delay 17">
            <a:extLst>
              <a:ext uri="{FF2B5EF4-FFF2-40B4-BE49-F238E27FC236}">
                <a16:creationId xmlns:a16="http://schemas.microsoft.com/office/drawing/2014/main" id="{50B08415-7C4A-443B-8E47-BE91524AA869}"/>
              </a:ext>
            </a:extLst>
          </p:cNvPr>
          <p:cNvSpPr/>
          <p:nvPr/>
        </p:nvSpPr>
        <p:spPr>
          <a:xfrm>
            <a:off x="3675469" y="4482813"/>
            <a:ext cx="819094" cy="671896"/>
          </a:xfrm>
          <a:prstGeom prst="flowChartDelay">
            <a:avLst/>
          </a:prstGeom>
          <a:solidFill>
            <a:schemeClr val="bg1"/>
          </a:solidFill>
          <a:ln w="762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AND</a:t>
            </a:r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616AC64A-A88B-422B-BF2E-0DBFC47D4844}"/>
              </a:ext>
            </a:extLst>
          </p:cNvPr>
          <p:cNvSpPr/>
          <p:nvPr/>
        </p:nvSpPr>
        <p:spPr>
          <a:xfrm>
            <a:off x="3488779" y="4765788"/>
            <a:ext cx="152400" cy="152400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cxnSp>
        <p:nvCxnSpPr>
          <p:cNvPr id="20" name="Connector: Elbow 19">
            <a:extLst>
              <a:ext uri="{FF2B5EF4-FFF2-40B4-BE49-F238E27FC236}">
                <a16:creationId xmlns:a16="http://schemas.microsoft.com/office/drawing/2014/main" id="{61BF0483-B15C-4302-A23F-47BC02E65BFE}"/>
              </a:ext>
            </a:extLst>
          </p:cNvPr>
          <p:cNvCxnSpPr>
            <a:cxnSpLocks/>
            <a:stCxn id="8" idx="3"/>
            <a:endCxn id="12" idx="2"/>
          </p:cNvCxnSpPr>
          <p:nvPr/>
        </p:nvCxnSpPr>
        <p:spPr>
          <a:xfrm flipV="1">
            <a:off x="2209800" y="2372943"/>
            <a:ext cx="1251880" cy="319170"/>
          </a:xfrm>
          <a:prstGeom prst="bentConnector3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1" name="Connector: Elbow 20">
            <a:extLst>
              <a:ext uri="{FF2B5EF4-FFF2-40B4-BE49-F238E27FC236}">
                <a16:creationId xmlns:a16="http://schemas.microsoft.com/office/drawing/2014/main" id="{1B9614CC-E155-4E9B-A3DB-22AA65D695F8}"/>
              </a:ext>
            </a:extLst>
          </p:cNvPr>
          <p:cNvCxnSpPr>
            <a:stCxn id="10" idx="3"/>
            <a:endCxn id="13" idx="2"/>
          </p:cNvCxnSpPr>
          <p:nvPr/>
        </p:nvCxnSpPr>
        <p:spPr>
          <a:xfrm flipV="1">
            <a:off x="2209800" y="2634963"/>
            <a:ext cx="1248499" cy="1241221"/>
          </a:xfrm>
          <a:prstGeom prst="bentConnector3">
            <a:avLst>
              <a:gd name="adj1" fmla="val 58545"/>
            </a:avLst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2" name="Connector: Elbow 21">
            <a:extLst>
              <a:ext uri="{FF2B5EF4-FFF2-40B4-BE49-F238E27FC236}">
                <a16:creationId xmlns:a16="http://schemas.microsoft.com/office/drawing/2014/main" id="{58A3B2D0-8FE9-46D7-9077-19478BD9B1CC}"/>
              </a:ext>
            </a:extLst>
          </p:cNvPr>
          <p:cNvCxnSpPr>
            <a:stCxn id="11" idx="3"/>
            <a:endCxn id="14" idx="2"/>
          </p:cNvCxnSpPr>
          <p:nvPr/>
        </p:nvCxnSpPr>
        <p:spPr>
          <a:xfrm flipV="1">
            <a:off x="2209800" y="2864433"/>
            <a:ext cx="1248499" cy="2126667"/>
          </a:xfrm>
          <a:prstGeom prst="bentConnector3">
            <a:avLst>
              <a:gd name="adj1" fmla="val 65055"/>
            </a:avLst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3" name="Connector: Elbow 22">
            <a:extLst>
              <a:ext uri="{FF2B5EF4-FFF2-40B4-BE49-F238E27FC236}">
                <a16:creationId xmlns:a16="http://schemas.microsoft.com/office/drawing/2014/main" id="{FD242484-06D4-49AC-B4D3-7AEA09355621}"/>
              </a:ext>
            </a:extLst>
          </p:cNvPr>
          <p:cNvCxnSpPr>
            <a:cxnSpLocks/>
          </p:cNvCxnSpPr>
          <p:nvPr/>
        </p:nvCxnSpPr>
        <p:spPr>
          <a:xfrm>
            <a:off x="2471080" y="2692113"/>
            <a:ext cx="1177290" cy="788017"/>
          </a:xfrm>
          <a:prstGeom prst="bentConnector3">
            <a:avLst>
              <a:gd name="adj1" fmla="val 1327"/>
            </a:avLst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5" name="Connector: Elbow 24">
            <a:extLst>
              <a:ext uri="{FF2B5EF4-FFF2-40B4-BE49-F238E27FC236}">
                <a16:creationId xmlns:a16="http://schemas.microsoft.com/office/drawing/2014/main" id="{26370E5F-F47F-4DB3-BDDA-C891EB904A00}"/>
              </a:ext>
            </a:extLst>
          </p:cNvPr>
          <p:cNvCxnSpPr>
            <a:cxnSpLocks/>
            <a:stCxn id="28" idx="0"/>
            <a:endCxn id="17" idx="2"/>
          </p:cNvCxnSpPr>
          <p:nvPr/>
        </p:nvCxnSpPr>
        <p:spPr>
          <a:xfrm rot="5400000" flipH="1" flipV="1">
            <a:off x="2617260" y="4087077"/>
            <a:ext cx="1030138" cy="712900"/>
          </a:xfrm>
          <a:prstGeom prst="bentConnector2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6" name="Oval 25">
            <a:extLst>
              <a:ext uri="{FF2B5EF4-FFF2-40B4-BE49-F238E27FC236}">
                <a16:creationId xmlns:a16="http://schemas.microsoft.com/office/drawing/2014/main" id="{85E7DF00-AE65-4FBF-B950-37A9B07FBE16}"/>
              </a:ext>
            </a:extLst>
          </p:cNvPr>
          <p:cNvSpPr/>
          <p:nvPr/>
        </p:nvSpPr>
        <p:spPr>
          <a:xfrm>
            <a:off x="2443648" y="2661189"/>
            <a:ext cx="70104" cy="69015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27" name="Oval 26">
            <a:extLst>
              <a:ext uri="{FF2B5EF4-FFF2-40B4-BE49-F238E27FC236}">
                <a16:creationId xmlns:a16="http://schemas.microsoft.com/office/drawing/2014/main" id="{B305402B-7B07-4CBF-8F32-91AB3EB5B06D}"/>
              </a:ext>
            </a:extLst>
          </p:cNvPr>
          <p:cNvSpPr/>
          <p:nvPr/>
        </p:nvSpPr>
        <p:spPr>
          <a:xfrm>
            <a:off x="2893228" y="3838093"/>
            <a:ext cx="70104" cy="69015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28" name="Oval 27">
            <a:extLst>
              <a:ext uri="{FF2B5EF4-FFF2-40B4-BE49-F238E27FC236}">
                <a16:creationId xmlns:a16="http://schemas.microsoft.com/office/drawing/2014/main" id="{1F23135E-29A5-4FC9-880D-AC3F6F7FFC73}"/>
              </a:ext>
            </a:extLst>
          </p:cNvPr>
          <p:cNvSpPr/>
          <p:nvPr/>
        </p:nvSpPr>
        <p:spPr>
          <a:xfrm>
            <a:off x="2740827" y="4958596"/>
            <a:ext cx="70104" cy="69015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cxnSp>
        <p:nvCxnSpPr>
          <p:cNvPr id="29" name="Connector: Elbow 28">
            <a:extLst>
              <a:ext uri="{FF2B5EF4-FFF2-40B4-BE49-F238E27FC236}">
                <a16:creationId xmlns:a16="http://schemas.microsoft.com/office/drawing/2014/main" id="{477FCEDD-51F1-4D5A-85F9-A8F046A78014}"/>
              </a:ext>
            </a:extLst>
          </p:cNvPr>
          <p:cNvCxnSpPr/>
          <p:nvPr/>
        </p:nvCxnSpPr>
        <p:spPr>
          <a:xfrm rot="16200000" flipH="1">
            <a:off x="2558384" y="3545226"/>
            <a:ext cx="1155083" cy="1024890"/>
          </a:xfrm>
          <a:prstGeom prst="bentConnector3">
            <a:avLst>
              <a:gd name="adj1" fmla="val 100137"/>
            </a:avLst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0" name="Connector: Elbow 29">
            <a:extLst>
              <a:ext uri="{FF2B5EF4-FFF2-40B4-BE49-F238E27FC236}">
                <a16:creationId xmlns:a16="http://schemas.microsoft.com/office/drawing/2014/main" id="{685F5405-03E1-4024-9CA6-BBC4EDA9AD67}"/>
              </a:ext>
            </a:extLst>
          </p:cNvPr>
          <p:cNvCxnSpPr>
            <a:endCxn id="19" idx="2"/>
          </p:cNvCxnSpPr>
          <p:nvPr/>
        </p:nvCxnSpPr>
        <p:spPr>
          <a:xfrm>
            <a:off x="2426970" y="3872600"/>
            <a:ext cx="1061809" cy="969388"/>
          </a:xfrm>
          <a:prstGeom prst="bentConnector3">
            <a:avLst>
              <a:gd name="adj1" fmla="val 1200"/>
            </a:avLst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1" name="Connector: Elbow 30">
            <a:extLst>
              <a:ext uri="{FF2B5EF4-FFF2-40B4-BE49-F238E27FC236}">
                <a16:creationId xmlns:a16="http://schemas.microsoft.com/office/drawing/2014/main" id="{436AE982-D5F1-44ED-936D-43D59A167F12}"/>
              </a:ext>
            </a:extLst>
          </p:cNvPr>
          <p:cNvCxnSpPr/>
          <p:nvPr/>
        </p:nvCxnSpPr>
        <p:spPr>
          <a:xfrm>
            <a:off x="2498552" y="4991100"/>
            <a:ext cx="1142627" cy="76200"/>
          </a:xfrm>
          <a:prstGeom prst="bentConnector3">
            <a:avLst>
              <a:gd name="adj1" fmla="val -150"/>
            </a:avLst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2" name="Oval 31">
            <a:extLst>
              <a:ext uri="{FF2B5EF4-FFF2-40B4-BE49-F238E27FC236}">
                <a16:creationId xmlns:a16="http://schemas.microsoft.com/office/drawing/2014/main" id="{1400653D-D712-45CC-AFA4-985F00CBE648}"/>
              </a:ext>
            </a:extLst>
          </p:cNvPr>
          <p:cNvSpPr/>
          <p:nvPr/>
        </p:nvSpPr>
        <p:spPr>
          <a:xfrm>
            <a:off x="2405548" y="3838093"/>
            <a:ext cx="70104" cy="69015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33" name="Oval 32">
            <a:extLst>
              <a:ext uri="{FF2B5EF4-FFF2-40B4-BE49-F238E27FC236}">
                <a16:creationId xmlns:a16="http://schemas.microsoft.com/office/drawing/2014/main" id="{68767CC3-25CB-4AAF-AF55-DBDA04BC7D8D}"/>
              </a:ext>
            </a:extLst>
          </p:cNvPr>
          <p:cNvSpPr/>
          <p:nvPr/>
        </p:nvSpPr>
        <p:spPr>
          <a:xfrm>
            <a:off x="2463500" y="4962830"/>
            <a:ext cx="70104" cy="69015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34" name="Oval 33">
            <a:extLst>
              <a:ext uri="{FF2B5EF4-FFF2-40B4-BE49-F238E27FC236}">
                <a16:creationId xmlns:a16="http://schemas.microsoft.com/office/drawing/2014/main" id="{A9137037-878D-4A55-BA95-3F27CB23DCFA}"/>
              </a:ext>
            </a:extLst>
          </p:cNvPr>
          <p:cNvSpPr/>
          <p:nvPr/>
        </p:nvSpPr>
        <p:spPr>
          <a:xfrm>
            <a:off x="2588428" y="3439385"/>
            <a:ext cx="70104" cy="69015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grpSp>
        <p:nvGrpSpPr>
          <p:cNvPr id="35" name="Group 34">
            <a:extLst>
              <a:ext uri="{FF2B5EF4-FFF2-40B4-BE49-F238E27FC236}">
                <a16:creationId xmlns:a16="http://schemas.microsoft.com/office/drawing/2014/main" id="{4F555B2F-1C56-4C01-A406-52B15828F5A8}"/>
              </a:ext>
            </a:extLst>
          </p:cNvPr>
          <p:cNvGrpSpPr/>
          <p:nvPr/>
        </p:nvGrpSpPr>
        <p:grpSpPr>
          <a:xfrm>
            <a:off x="5542367" y="3237706"/>
            <a:ext cx="1066800" cy="874208"/>
            <a:chOff x="5052487" y="3211069"/>
            <a:chExt cx="1066800" cy="874208"/>
          </a:xfrm>
        </p:grpSpPr>
        <p:sp>
          <p:nvSpPr>
            <p:cNvPr id="36" name="Flowchart: Stored Data 35">
              <a:extLst>
                <a:ext uri="{FF2B5EF4-FFF2-40B4-BE49-F238E27FC236}">
                  <a16:creationId xmlns:a16="http://schemas.microsoft.com/office/drawing/2014/main" id="{8F72F678-F09C-400B-BA5E-4A7EF2021B80}"/>
                </a:ext>
              </a:extLst>
            </p:cNvPr>
            <p:cNvSpPr/>
            <p:nvPr/>
          </p:nvSpPr>
          <p:spPr>
            <a:xfrm rot="10800000">
              <a:off x="5052487" y="3211069"/>
              <a:ext cx="1066800" cy="874208"/>
            </a:xfrm>
            <a:prstGeom prst="flowChartOnlineStorage">
              <a:avLst/>
            </a:prstGeom>
            <a:ln w="76200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endParaRPr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10B40D83-A22A-4DC4-94EA-4FF9682112A8}"/>
                </a:ext>
              </a:extLst>
            </p:cNvPr>
            <p:cNvSpPr txBox="1"/>
            <p:nvPr/>
          </p:nvSpPr>
          <p:spPr>
            <a:xfrm>
              <a:off x="5334000" y="3464443"/>
              <a:ext cx="68580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/>
                  <a:ea typeface="ＭＳ Ｐゴシック" panose="020B0600070205080204" pitchFamily="34" charset="-128"/>
                  <a:cs typeface="+mn-cs"/>
                </a:rPr>
                <a:t>OR</a:t>
              </a:r>
            </a:p>
          </p:txBody>
        </p:sp>
      </p:grpSp>
      <p:cxnSp>
        <p:nvCxnSpPr>
          <p:cNvPr id="38" name="Connector: Elbow 37">
            <a:extLst>
              <a:ext uri="{FF2B5EF4-FFF2-40B4-BE49-F238E27FC236}">
                <a16:creationId xmlns:a16="http://schemas.microsoft.com/office/drawing/2014/main" id="{F6E33710-CCBC-48CE-B31B-1BA9B51FE980}"/>
              </a:ext>
            </a:extLst>
          </p:cNvPr>
          <p:cNvCxnSpPr>
            <a:cxnSpLocks/>
            <a:stCxn id="7" idx="3"/>
          </p:cNvCxnSpPr>
          <p:nvPr/>
        </p:nvCxnSpPr>
        <p:spPr>
          <a:xfrm>
            <a:off x="4464083" y="2611736"/>
            <a:ext cx="1207397" cy="896664"/>
          </a:xfrm>
          <a:prstGeom prst="bentConnector3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9" name="Connector: Elbow 38">
            <a:extLst>
              <a:ext uri="{FF2B5EF4-FFF2-40B4-BE49-F238E27FC236}">
                <a16:creationId xmlns:a16="http://schemas.microsoft.com/office/drawing/2014/main" id="{99E18187-56B5-4A52-8558-9CD75797D414}"/>
              </a:ext>
            </a:extLst>
          </p:cNvPr>
          <p:cNvCxnSpPr>
            <a:stCxn id="15" idx="3"/>
            <a:endCxn id="36" idx="3"/>
          </p:cNvCxnSpPr>
          <p:nvPr/>
        </p:nvCxnSpPr>
        <p:spPr>
          <a:xfrm flipV="1">
            <a:off x="4494563" y="3674810"/>
            <a:ext cx="1225604" cy="951"/>
          </a:xfrm>
          <a:prstGeom prst="bentConnector3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0" name="Connector: Elbow 39">
            <a:extLst>
              <a:ext uri="{FF2B5EF4-FFF2-40B4-BE49-F238E27FC236}">
                <a16:creationId xmlns:a16="http://schemas.microsoft.com/office/drawing/2014/main" id="{2A42F508-A33A-41C5-813F-3B81958AB9BA}"/>
              </a:ext>
            </a:extLst>
          </p:cNvPr>
          <p:cNvCxnSpPr>
            <a:stCxn id="18" idx="3"/>
          </p:cNvCxnSpPr>
          <p:nvPr/>
        </p:nvCxnSpPr>
        <p:spPr>
          <a:xfrm flipV="1">
            <a:off x="4494563" y="3940652"/>
            <a:ext cx="1176917" cy="878109"/>
          </a:xfrm>
          <a:prstGeom prst="bentConnector3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A1ACD4C9-8B87-4866-B38E-969F45A0033C}"/>
              </a:ext>
            </a:extLst>
          </p:cNvPr>
          <p:cNvCxnSpPr>
            <a:cxnSpLocks/>
            <a:stCxn id="36" idx="1"/>
          </p:cNvCxnSpPr>
          <p:nvPr/>
        </p:nvCxnSpPr>
        <p:spPr>
          <a:xfrm>
            <a:off x="6609167" y="3674810"/>
            <a:ext cx="537626" cy="156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6" name="Straight Connector 45">
            <a:extLst>
              <a:ext uri="{FF2B5EF4-FFF2-40B4-BE49-F238E27FC236}">
                <a16:creationId xmlns:a16="http://schemas.microsoft.com/office/drawing/2014/main" id="{7445AF2A-9DC4-4F1E-94AB-AA6757FB451E}"/>
              </a:ext>
            </a:extLst>
          </p:cNvPr>
          <p:cNvCxnSpPr>
            <a:cxnSpLocks/>
          </p:cNvCxnSpPr>
          <p:nvPr/>
        </p:nvCxnSpPr>
        <p:spPr>
          <a:xfrm flipH="1" flipV="1">
            <a:off x="3024362" y="3685684"/>
            <a:ext cx="480838" cy="13304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9" name="Oval 48">
            <a:extLst>
              <a:ext uri="{FF2B5EF4-FFF2-40B4-BE49-F238E27FC236}">
                <a16:creationId xmlns:a16="http://schemas.microsoft.com/office/drawing/2014/main" id="{0DF5D726-ACA6-40FD-9A01-B7FD5F091060}"/>
              </a:ext>
            </a:extLst>
          </p:cNvPr>
          <p:cNvSpPr/>
          <p:nvPr/>
        </p:nvSpPr>
        <p:spPr>
          <a:xfrm>
            <a:off x="2986303" y="3656627"/>
            <a:ext cx="70104" cy="69015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79562961"/>
      </p:ext>
    </p:extLst>
  </p:cSld>
  <p:clrMapOvr>
    <a:masterClrMapping/>
  </p:clrMapOvr>
  <p:transition/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Simulating the “example”</a:t>
            </a:r>
          </a:p>
        </p:txBody>
      </p:sp>
      <p:pic>
        <p:nvPicPr>
          <p:cNvPr id="49157" name="Picture 7"/>
          <p:cNvPicPr>
            <a:picLocks noGrp="1" noChangeAspect="1" noChangeArrowheads="1"/>
          </p:cNvPicPr>
          <p:nvPr>
            <p:ph idx="1"/>
            <p:custDataLst>
              <p:tags r:id="rId1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8550" y="3503313"/>
            <a:ext cx="6946900" cy="2405941"/>
          </a:xfrm>
          <a:noFill/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F6D7DCF-E9BB-4A0E-9442-11AE09EA6006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xfrm>
            <a:off x="6946900" y="6373813"/>
            <a:ext cx="2133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4852F37-0DB9-4B5B-ACE3-9C9B1F266E83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51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3E20C72-9D54-4D3B-B85C-588F194192F9}"/>
              </a:ext>
            </a:extLst>
          </p:cNvPr>
          <p:cNvSpPr/>
          <p:nvPr/>
        </p:nvSpPr>
        <p:spPr>
          <a:xfrm>
            <a:off x="4953000" y="1676400"/>
            <a:ext cx="1371600" cy="45720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AA538E60-175B-484C-955F-31EF15AF2C7E}"/>
              </a:ext>
            </a:extLst>
          </p:cNvPr>
          <p:cNvGrpSpPr/>
          <p:nvPr/>
        </p:nvGrpSpPr>
        <p:grpSpPr>
          <a:xfrm>
            <a:off x="6705600" y="6034961"/>
            <a:ext cx="1422400" cy="369332"/>
            <a:chOff x="6019800" y="6233081"/>
            <a:chExt cx="1422400" cy="369332"/>
          </a:xfrm>
        </p:grpSpPr>
        <p:cxnSp>
          <p:nvCxnSpPr>
            <p:cNvPr id="3" name="Straight Arrow Connector 2">
              <a:extLst>
                <a:ext uri="{FF2B5EF4-FFF2-40B4-BE49-F238E27FC236}">
                  <a16:creationId xmlns:a16="http://schemas.microsoft.com/office/drawing/2014/main" id="{4F2CA6D0-C122-47F3-B67D-6C6FF3CAA32B}"/>
                </a:ext>
              </a:extLst>
            </p:cNvPr>
            <p:cNvCxnSpPr/>
            <p:nvPr/>
          </p:nvCxnSpPr>
          <p:spPr>
            <a:xfrm>
              <a:off x="6019800" y="6248400"/>
              <a:ext cx="1219200" cy="0"/>
            </a:xfrm>
            <a:prstGeom prst="straightConnector1">
              <a:avLst/>
            </a:prstGeom>
            <a:ln w="38100">
              <a:solidFill>
                <a:srgbClr val="C00000"/>
              </a:solidFill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C2EAEC27-2A24-4BC4-8969-7D2729DAD871}"/>
                </a:ext>
              </a:extLst>
            </p:cNvPr>
            <p:cNvSpPr txBox="1"/>
            <p:nvPr/>
          </p:nvSpPr>
          <p:spPr>
            <a:xfrm>
              <a:off x="6375400" y="6233081"/>
              <a:ext cx="10668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1200" cap="none" spc="0" normalizeH="0" baseline="0" noProof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rPr>
                <a:t>time</a:t>
              </a:r>
            </a:p>
          </p:txBody>
        </p:sp>
      </p:grpSp>
      <p:sp>
        <p:nvSpPr>
          <p:cNvPr id="9" name="Left Brace 8">
            <a:extLst>
              <a:ext uri="{FF2B5EF4-FFF2-40B4-BE49-F238E27FC236}">
                <a16:creationId xmlns:a16="http://schemas.microsoft.com/office/drawing/2014/main" id="{28D9D8EE-6109-4C0A-9537-ABF0C340DBA0}"/>
              </a:ext>
            </a:extLst>
          </p:cNvPr>
          <p:cNvSpPr/>
          <p:nvPr/>
        </p:nvSpPr>
        <p:spPr>
          <a:xfrm>
            <a:off x="785495" y="4419600"/>
            <a:ext cx="128905" cy="1371600"/>
          </a:xfrm>
          <a:prstGeom prst="leftBrac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94A4A19-EE58-4942-874F-FDADC30571C2}"/>
              </a:ext>
            </a:extLst>
          </p:cNvPr>
          <p:cNvSpPr txBox="1"/>
          <p:nvPr/>
        </p:nvSpPr>
        <p:spPr>
          <a:xfrm rot="16200000">
            <a:off x="-8771" y="4920734"/>
            <a:ext cx="1219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signals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75262CD7-72A7-4456-BE5E-C65AD6EC39F0}"/>
              </a:ext>
            </a:extLst>
          </p:cNvPr>
          <p:cNvSpPr txBox="1"/>
          <p:nvPr/>
        </p:nvSpPr>
        <p:spPr>
          <a:xfrm>
            <a:off x="2454533" y="5943019"/>
            <a:ext cx="415873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Waveform Diagram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8460C83-2DCD-4A3F-91BF-6E3FE3F8AE06}"/>
              </a:ext>
            </a:extLst>
          </p:cNvPr>
          <p:cNvSpPr txBox="1"/>
          <p:nvPr/>
        </p:nvSpPr>
        <p:spPr>
          <a:xfrm>
            <a:off x="3098800" y="4470122"/>
            <a:ext cx="482600" cy="274320"/>
          </a:xfrm>
          <a:prstGeom prst="rect">
            <a:avLst/>
          </a:prstGeom>
          <a:solidFill>
            <a:srgbClr val="FFFFF3"/>
          </a:solidFill>
        </p:spPr>
        <p:txBody>
          <a:bodyPr wrap="square" rtlCol="0" anchor="ctr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1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F2651BB1-378D-4483-A15E-33A853052AB6}"/>
              </a:ext>
            </a:extLst>
          </p:cNvPr>
          <p:cNvSpPr txBox="1"/>
          <p:nvPr/>
        </p:nvSpPr>
        <p:spPr>
          <a:xfrm>
            <a:off x="3098800" y="4818569"/>
            <a:ext cx="482600" cy="274320"/>
          </a:xfrm>
          <a:prstGeom prst="rect">
            <a:avLst/>
          </a:prstGeom>
          <a:solidFill>
            <a:srgbClr val="FFFFF3"/>
          </a:solidFill>
        </p:spPr>
        <p:txBody>
          <a:bodyPr wrap="square" rtlCol="0" anchor="ctr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1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A757E6CF-AE71-4426-B736-F3CDC4A661D8}"/>
              </a:ext>
            </a:extLst>
          </p:cNvPr>
          <p:cNvSpPr txBox="1"/>
          <p:nvPr/>
        </p:nvSpPr>
        <p:spPr>
          <a:xfrm>
            <a:off x="3098800" y="5174169"/>
            <a:ext cx="482600" cy="274320"/>
          </a:xfrm>
          <a:prstGeom prst="rect">
            <a:avLst/>
          </a:prstGeom>
          <a:solidFill>
            <a:srgbClr val="FFFFF3"/>
          </a:solidFill>
        </p:spPr>
        <p:txBody>
          <a:bodyPr wrap="square" rtlCol="0" anchor="ctr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1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A8DFB678-8D1A-4217-AB5A-0490F4FA467F}"/>
              </a:ext>
            </a:extLst>
          </p:cNvPr>
          <p:cNvSpPr txBox="1"/>
          <p:nvPr/>
        </p:nvSpPr>
        <p:spPr>
          <a:xfrm>
            <a:off x="3098800" y="5518757"/>
            <a:ext cx="482600" cy="274320"/>
          </a:xfrm>
          <a:prstGeom prst="rect">
            <a:avLst/>
          </a:prstGeom>
          <a:solidFill>
            <a:srgbClr val="FFFFF3"/>
          </a:solidFill>
        </p:spPr>
        <p:txBody>
          <a:bodyPr wrap="square" rtlCol="0" anchor="ctr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0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6A785AE5-7E4F-4B5C-85B7-63B63CDD9B31}"/>
              </a:ext>
            </a:extLst>
          </p:cNvPr>
          <p:cNvGrpSpPr/>
          <p:nvPr/>
        </p:nvGrpSpPr>
        <p:grpSpPr>
          <a:xfrm>
            <a:off x="2133600" y="1162345"/>
            <a:ext cx="5334000" cy="2053308"/>
            <a:chOff x="1143000" y="2275788"/>
            <a:chExt cx="7076608" cy="2905812"/>
          </a:xfrm>
        </p:grpSpPr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091B6451-01B9-4DA3-8A08-B84F00C1A61D}"/>
                </a:ext>
              </a:extLst>
            </p:cNvPr>
            <p:cNvSpPr/>
            <p:nvPr/>
          </p:nvSpPr>
          <p:spPr>
            <a:xfrm>
              <a:off x="5181600" y="2667000"/>
              <a:ext cx="1371600" cy="45720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endParaRPr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8EBF2307-BFA1-4D3D-9564-6FB010899585}"/>
                </a:ext>
              </a:extLst>
            </p:cNvPr>
            <p:cNvSpPr/>
            <p:nvPr/>
          </p:nvSpPr>
          <p:spPr>
            <a:xfrm>
              <a:off x="5671480" y="3311238"/>
              <a:ext cx="1371600" cy="45720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endParaRPr>
            </a:p>
          </p:txBody>
        </p:sp>
        <p:sp>
          <p:nvSpPr>
            <p:cNvPr id="21" name="Flowchart: Delay 20">
              <a:extLst>
                <a:ext uri="{FF2B5EF4-FFF2-40B4-BE49-F238E27FC236}">
                  <a16:creationId xmlns:a16="http://schemas.microsoft.com/office/drawing/2014/main" id="{92EE07C8-862E-4503-B5AB-3A8F1437C598}"/>
                </a:ext>
              </a:extLst>
            </p:cNvPr>
            <p:cNvSpPr/>
            <p:nvPr/>
          </p:nvSpPr>
          <p:spPr>
            <a:xfrm>
              <a:off x="3644989" y="2275788"/>
              <a:ext cx="819094" cy="671896"/>
            </a:xfrm>
            <a:prstGeom prst="flowChartDelay">
              <a:avLst/>
            </a:prstGeom>
            <a:solidFill>
              <a:schemeClr val="bg1"/>
            </a:solidFill>
            <a:ln w="76200"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/>
                  <a:ea typeface="+mn-ea"/>
                  <a:cs typeface="+mn-cs"/>
                </a:rPr>
                <a:t>AND</a:t>
              </a:r>
            </a:p>
          </p:txBody>
        </p:sp>
        <p:sp>
          <p:nvSpPr>
            <p:cNvPr id="22" name="Arrow: Pentagon 21">
              <a:extLst>
                <a:ext uri="{FF2B5EF4-FFF2-40B4-BE49-F238E27FC236}">
                  <a16:creationId xmlns:a16="http://schemas.microsoft.com/office/drawing/2014/main" id="{27960A42-6FA7-4B00-8936-37931B917773}"/>
                </a:ext>
              </a:extLst>
            </p:cNvPr>
            <p:cNvSpPr/>
            <p:nvPr/>
          </p:nvSpPr>
          <p:spPr>
            <a:xfrm>
              <a:off x="1143000" y="2501613"/>
              <a:ext cx="1066800" cy="381000"/>
            </a:xfrm>
            <a:prstGeom prst="homePlate">
              <a:avLst>
                <a:gd name="adj" fmla="val 87333"/>
              </a:avLst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/>
                  <a:ea typeface="+mn-ea"/>
                  <a:cs typeface="+mn-cs"/>
                </a:rPr>
                <a:t>a</a:t>
              </a:r>
            </a:p>
          </p:txBody>
        </p:sp>
        <p:sp>
          <p:nvSpPr>
            <p:cNvPr id="23" name="Arrow: Pentagon 22">
              <a:extLst>
                <a:ext uri="{FF2B5EF4-FFF2-40B4-BE49-F238E27FC236}">
                  <a16:creationId xmlns:a16="http://schemas.microsoft.com/office/drawing/2014/main" id="{6C8571D2-733F-41C7-9CCB-D9CF49B4A7EB}"/>
                </a:ext>
              </a:extLst>
            </p:cNvPr>
            <p:cNvSpPr/>
            <p:nvPr/>
          </p:nvSpPr>
          <p:spPr>
            <a:xfrm>
              <a:off x="7152808" y="3479499"/>
              <a:ext cx="1066800" cy="381000"/>
            </a:xfrm>
            <a:prstGeom prst="homePlate">
              <a:avLst>
                <a:gd name="adj" fmla="val 87333"/>
              </a:avLst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/>
                  <a:ea typeface="+mn-ea"/>
                  <a:cs typeface="+mn-cs"/>
                </a:rPr>
                <a:t>y</a:t>
              </a:r>
            </a:p>
          </p:txBody>
        </p:sp>
        <p:sp>
          <p:nvSpPr>
            <p:cNvPr id="24" name="Arrow: Pentagon 23">
              <a:extLst>
                <a:ext uri="{FF2B5EF4-FFF2-40B4-BE49-F238E27FC236}">
                  <a16:creationId xmlns:a16="http://schemas.microsoft.com/office/drawing/2014/main" id="{7B1A8BCD-EFA9-453A-BB6A-F56449138CBB}"/>
                </a:ext>
              </a:extLst>
            </p:cNvPr>
            <p:cNvSpPr/>
            <p:nvPr/>
          </p:nvSpPr>
          <p:spPr>
            <a:xfrm>
              <a:off x="1143000" y="3685684"/>
              <a:ext cx="1066800" cy="381000"/>
            </a:xfrm>
            <a:prstGeom prst="homePlate">
              <a:avLst>
                <a:gd name="adj" fmla="val 87333"/>
              </a:avLst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/>
                  <a:ea typeface="+mn-ea"/>
                  <a:cs typeface="+mn-cs"/>
                </a:rPr>
                <a:t>b</a:t>
              </a:r>
            </a:p>
          </p:txBody>
        </p:sp>
        <p:sp>
          <p:nvSpPr>
            <p:cNvPr id="25" name="Arrow: Pentagon 24">
              <a:extLst>
                <a:ext uri="{FF2B5EF4-FFF2-40B4-BE49-F238E27FC236}">
                  <a16:creationId xmlns:a16="http://schemas.microsoft.com/office/drawing/2014/main" id="{CC33EB47-E252-4E77-BBC3-66F90B884C32}"/>
                </a:ext>
              </a:extLst>
            </p:cNvPr>
            <p:cNvSpPr/>
            <p:nvPr/>
          </p:nvSpPr>
          <p:spPr>
            <a:xfrm>
              <a:off x="1143000" y="4800600"/>
              <a:ext cx="1066800" cy="381000"/>
            </a:xfrm>
            <a:prstGeom prst="homePlate">
              <a:avLst>
                <a:gd name="adj" fmla="val 87333"/>
              </a:avLst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/>
                  <a:ea typeface="+mn-ea"/>
                  <a:cs typeface="+mn-cs"/>
                </a:rPr>
                <a:t>c</a:t>
              </a:r>
            </a:p>
          </p:txBody>
        </p:sp>
        <p:sp>
          <p:nvSpPr>
            <p:cNvPr id="26" name="Oval 25">
              <a:extLst>
                <a:ext uri="{FF2B5EF4-FFF2-40B4-BE49-F238E27FC236}">
                  <a16:creationId xmlns:a16="http://schemas.microsoft.com/office/drawing/2014/main" id="{51B0E23A-A605-4032-985A-D4D24005BDEF}"/>
                </a:ext>
              </a:extLst>
            </p:cNvPr>
            <p:cNvSpPr/>
            <p:nvPr/>
          </p:nvSpPr>
          <p:spPr>
            <a:xfrm>
              <a:off x="3461680" y="2296743"/>
              <a:ext cx="152400" cy="152400"/>
            </a:xfrm>
            <a:prstGeom prst="ellipse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endParaRPr>
            </a:p>
          </p:txBody>
        </p:sp>
        <p:sp>
          <p:nvSpPr>
            <p:cNvPr id="27" name="Oval 26">
              <a:extLst>
                <a:ext uri="{FF2B5EF4-FFF2-40B4-BE49-F238E27FC236}">
                  <a16:creationId xmlns:a16="http://schemas.microsoft.com/office/drawing/2014/main" id="{8D7ED0A7-2D3D-4253-9614-DAB7FAA54F79}"/>
                </a:ext>
              </a:extLst>
            </p:cNvPr>
            <p:cNvSpPr/>
            <p:nvPr/>
          </p:nvSpPr>
          <p:spPr>
            <a:xfrm>
              <a:off x="3458299" y="2558763"/>
              <a:ext cx="152400" cy="152400"/>
            </a:xfrm>
            <a:prstGeom prst="ellipse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endParaRPr>
            </a:p>
          </p:txBody>
        </p:sp>
        <p:sp>
          <p:nvSpPr>
            <p:cNvPr id="28" name="Oval 27">
              <a:extLst>
                <a:ext uri="{FF2B5EF4-FFF2-40B4-BE49-F238E27FC236}">
                  <a16:creationId xmlns:a16="http://schemas.microsoft.com/office/drawing/2014/main" id="{B302AA49-0DAA-438F-B60B-B52971E60556}"/>
                </a:ext>
              </a:extLst>
            </p:cNvPr>
            <p:cNvSpPr/>
            <p:nvPr/>
          </p:nvSpPr>
          <p:spPr>
            <a:xfrm>
              <a:off x="3458299" y="2788233"/>
              <a:ext cx="152400" cy="152400"/>
            </a:xfrm>
            <a:prstGeom prst="ellipse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endParaRPr>
            </a:p>
          </p:txBody>
        </p:sp>
        <p:sp>
          <p:nvSpPr>
            <p:cNvPr id="29" name="Flowchart: Delay 28">
              <a:extLst>
                <a:ext uri="{FF2B5EF4-FFF2-40B4-BE49-F238E27FC236}">
                  <a16:creationId xmlns:a16="http://schemas.microsoft.com/office/drawing/2014/main" id="{FE0C57D1-DF78-4B66-A61E-BA096D5E6875}"/>
                </a:ext>
              </a:extLst>
            </p:cNvPr>
            <p:cNvSpPr/>
            <p:nvPr/>
          </p:nvSpPr>
          <p:spPr>
            <a:xfrm>
              <a:off x="3675469" y="3339813"/>
              <a:ext cx="819094" cy="671896"/>
            </a:xfrm>
            <a:prstGeom prst="flowChartDelay">
              <a:avLst/>
            </a:prstGeom>
            <a:solidFill>
              <a:schemeClr val="bg1"/>
            </a:solidFill>
            <a:ln w="76200"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/>
                  <a:ea typeface="+mn-ea"/>
                  <a:cs typeface="+mn-cs"/>
                </a:rPr>
                <a:t>AND</a:t>
              </a:r>
            </a:p>
          </p:txBody>
        </p:sp>
        <p:sp>
          <p:nvSpPr>
            <p:cNvPr id="30" name="Oval 29">
              <a:extLst>
                <a:ext uri="{FF2B5EF4-FFF2-40B4-BE49-F238E27FC236}">
                  <a16:creationId xmlns:a16="http://schemas.microsoft.com/office/drawing/2014/main" id="{CC7361B7-DAB5-4F07-9531-402AAC188E57}"/>
                </a:ext>
              </a:extLst>
            </p:cNvPr>
            <p:cNvSpPr/>
            <p:nvPr/>
          </p:nvSpPr>
          <p:spPr>
            <a:xfrm>
              <a:off x="3488779" y="3622788"/>
              <a:ext cx="152400" cy="152400"/>
            </a:xfrm>
            <a:prstGeom prst="ellipse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endParaRPr>
            </a:p>
          </p:txBody>
        </p:sp>
        <p:sp>
          <p:nvSpPr>
            <p:cNvPr id="31" name="Oval 30">
              <a:extLst>
                <a:ext uri="{FF2B5EF4-FFF2-40B4-BE49-F238E27FC236}">
                  <a16:creationId xmlns:a16="http://schemas.microsoft.com/office/drawing/2014/main" id="{9FB68375-4AEC-4FAC-A5DA-3D2F005938A7}"/>
                </a:ext>
              </a:extLst>
            </p:cNvPr>
            <p:cNvSpPr/>
            <p:nvPr/>
          </p:nvSpPr>
          <p:spPr>
            <a:xfrm>
              <a:off x="3488779" y="3852258"/>
              <a:ext cx="152400" cy="152400"/>
            </a:xfrm>
            <a:prstGeom prst="ellipse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endParaRPr>
            </a:p>
          </p:txBody>
        </p:sp>
        <p:sp>
          <p:nvSpPr>
            <p:cNvPr id="32" name="Flowchart: Delay 31">
              <a:extLst>
                <a:ext uri="{FF2B5EF4-FFF2-40B4-BE49-F238E27FC236}">
                  <a16:creationId xmlns:a16="http://schemas.microsoft.com/office/drawing/2014/main" id="{05451BCF-96AF-4BB0-8665-B480BF39EB20}"/>
                </a:ext>
              </a:extLst>
            </p:cNvPr>
            <p:cNvSpPr/>
            <p:nvPr/>
          </p:nvSpPr>
          <p:spPr>
            <a:xfrm>
              <a:off x="3675469" y="4482813"/>
              <a:ext cx="819094" cy="671896"/>
            </a:xfrm>
            <a:prstGeom prst="flowChartDelay">
              <a:avLst/>
            </a:prstGeom>
            <a:solidFill>
              <a:schemeClr val="bg1"/>
            </a:solidFill>
            <a:ln w="76200"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/>
                  <a:ea typeface="+mn-ea"/>
                  <a:cs typeface="+mn-cs"/>
                </a:rPr>
                <a:t>AND</a:t>
              </a:r>
            </a:p>
          </p:txBody>
        </p:sp>
        <p:sp>
          <p:nvSpPr>
            <p:cNvPr id="33" name="Oval 32">
              <a:extLst>
                <a:ext uri="{FF2B5EF4-FFF2-40B4-BE49-F238E27FC236}">
                  <a16:creationId xmlns:a16="http://schemas.microsoft.com/office/drawing/2014/main" id="{46E0807D-F2F2-4D69-B995-24EBA3E3587B}"/>
                </a:ext>
              </a:extLst>
            </p:cNvPr>
            <p:cNvSpPr/>
            <p:nvPr/>
          </p:nvSpPr>
          <p:spPr>
            <a:xfrm>
              <a:off x="3488779" y="4765788"/>
              <a:ext cx="152400" cy="152400"/>
            </a:xfrm>
            <a:prstGeom prst="ellipse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endParaRPr>
            </a:p>
          </p:txBody>
        </p:sp>
        <p:cxnSp>
          <p:nvCxnSpPr>
            <p:cNvPr id="34" name="Connector: Elbow 33">
              <a:extLst>
                <a:ext uri="{FF2B5EF4-FFF2-40B4-BE49-F238E27FC236}">
                  <a16:creationId xmlns:a16="http://schemas.microsoft.com/office/drawing/2014/main" id="{10457EFB-4E4E-4AC3-98A5-9EBC2FCFC586}"/>
                </a:ext>
              </a:extLst>
            </p:cNvPr>
            <p:cNvCxnSpPr>
              <a:cxnSpLocks/>
              <a:stCxn id="22" idx="3"/>
              <a:endCxn id="26" idx="2"/>
            </p:cNvCxnSpPr>
            <p:nvPr/>
          </p:nvCxnSpPr>
          <p:spPr>
            <a:xfrm flipV="1">
              <a:off x="2209800" y="2372943"/>
              <a:ext cx="1251880" cy="319170"/>
            </a:xfrm>
            <a:prstGeom prst="bentConnector3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35" name="Connector: Elbow 34">
              <a:extLst>
                <a:ext uri="{FF2B5EF4-FFF2-40B4-BE49-F238E27FC236}">
                  <a16:creationId xmlns:a16="http://schemas.microsoft.com/office/drawing/2014/main" id="{110D1D1E-1834-42CD-BB46-DB23F96FAC60}"/>
                </a:ext>
              </a:extLst>
            </p:cNvPr>
            <p:cNvCxnSpPr>
              <a:stCxn id="24" idx="3"/>
              <a:endCxn id="27" idx="2"/>
            </p:cNvCxnSpPr>
            <p:nvPr/>
          </p:nvCxnSpPr>
          <p:spPr>
            <a:xfrm flipV="1">
              <a:off x="2209800" y="2634963"/>
              <a:ext cx="1248499" cy="1241221"/>
            </a:xfrm>
            <a:prstGeom prst="bentConnector3">
              <a:avLst>
                <a:gd name="adj1" fmla="val 58545"/>
              </a:avLst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36" name="Connector: Elbow 35">
              <a:extLst>
                <a:ext uri="{FF2B5EF4-FFF2-40B4-BE49-F238E27FC236}">
                  <a16:creationId xmlns:a16="http://schemas.microsoft.com/office/drawing/2014/main" id="{56C465C7-E153-4559-9B66-919DAE39D18D}"/>
                </a:ext>
              </a:extLst>
            </p:cNvPr>
            <p:cNvCxnSpPr>
              <a:stCxn id="25" idx="3"/>
              <a:endCxn id="28" idx="2"/>
            </p:cNvCxnSpPr>
            <p:nvPr/>
          </p:nvCxnSpPr>
          <p:spPr>
            <a:xfrm flipV="1">
              <a:off x="2209800" y="2864433"/>
              <a:ext cx="1248499" cy="2126667"/>
            </a:xfrm>
            <a:prstGeom prst="bentConnector3">
              <a:avLst>
                <a:gd name="adj1" fmla="val 65055"/>
              </a:avLst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37" name="Connector: Elbow 36">
              <a:extLst>
                <a:ext uri="{FF2B5EF4-FFF2-40B4-BE49-F238E27FC236}">
                  <a16:creationId xmlns:a16="http://schemas.microsoft.com/office/drawing/2014/main" id="{E056EFF6-E23B-412A-BE27-7E4CF70E4D50}"/>
                </a:ext>
              </a:extLst>
            </p:cNvPr>
            <p:cNvCxnSpPr>
              <a:cxnSpLocks/>
            </p:cNvCxnSpPr>
            <p:nvPr/>
          </p:nvCxnSpPr>
          <p:spPr>
            <a:xfrm>
              <a:off x="2471080" y="2692113"/>
              <a:ext cx="1177290" cy="788017"/>
            </a:xfrm>
            <a:prstGeom prst="bentConnector3">
              <a:avLst>
                <a:gd name="adj1" fmla="val 1327"/>
              </a:avLst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38" name="Connector: Elbow 37">
              <a:extLst>
                <a:ext uri="{FF2B5EF4-FFF2-40B4-BE49-F238E27FC236}">
                  <a16:creationId xmlns:a16="http://schemas.microsoft.com/office/drawing/2014/main" id="{3ED16732-637F-4B96-88DA-5DDE60193237}"/>
                </a:ext>
              </a:extLst>
            </p:cNvPr>
            <p:cNvCxnSpPr>
              <a:cxnSpLocks/>
              <a:stCxn id="41" idx="0"/>
              <a:endCxn id="31" idx="2"/>
            </p:cNvCxnSpPr>
            <p:nvPr/>
          </p:nvCxnSpPr>
          <p:spPr>
            <a:xfrm rot="5400000" flipH="1" flipV="1">
              <a:off x="2617260" y="4087077"/>
              <a:ext cx="1030138" cy="712900"/>
            </a:xfrm>
            <a:prstGeom prst="bentConnector2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39" name="Oval 38">
              <a:extLst>
                <a:ext uri="{FF2B5EF4-FFF2-40B4-BE49-F238E27FC236}">
                  <a16:creationId xmlns:a16="http://schemas.microsoft.com/office/drawing/2014/main" id="{9767ED24-4346-4489-BA13-B9FC3614DE6E}"/>
                </a:ext>
              </a:extLst>
            </p:cNvPr>
            <p:cNvSpPr/>
            <p:nvPr/>
          </p:nvSpPr>
          <p:spPr>
            <a:xfrm>
              <a:off x="2443648" y="2661189"/>
              <a:ext cx="70104" cy="69015"/>
            </a:xfrm>
            <a:prstGeom prst="ellipse">
              <a:avLst/>
            </a:prstGeom>
            <a:solidFill>
              <a:schemeClr val="tx1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endParaRPr>
            </a:p>
          </p:txBody>
        </p:sp>
        <p:sp>
          <p:nvSpPr>
            <p:cNvPr id="40" name="Oval 39">
              <a:extLst>
                <a:ext uri="{FF2B5EF4-FFF2-40B4-BE49-F238E27FC236}">
                  <a16:creationId xmlns:a16="http://schemas.microsoft.com/office/drawing/2014/main" id="{19F1CA91-21F1-4967-BF9B-F3B68A5671E6}"/>
                </a:ext>
              </a:extLst>
            </p:cNvPr>
            <p:cNvSpPr/>
            <p:nvPr/>
          </p:nvSpPr>
          <p:spPr>
            <a:xfrm>
              <a:off x="2893228" y="3838093"/>
              <a:ext cx="70104" cy="69015"/>
            </a:xfrm>
            <a:prstGeom prst="ellipse">
              <a:avLst/>
            </a:prstGeom>
            <a:solidFill>
              <a:schemeClr val="tx1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endParaRPr>
            </a:p>
          </p:txBody>
        </p:sp>
        <p:sp>
          <p:nvSpPr>
            <p:cNvPr id="41" name="Oval 40">
              <a:extLst>
                <a:ext uri="{FF2B5EF4-FFF2-40B4-BE49-F238E27FC236}">
                  <a16:creationId xmlns:a16="http://schemas.microsoft.com/office/drawing/2014/main" id="{F89DDC33-D3C8-4121-B8F1-DFA2801B5819}"/>
                </a:ext>
              </a:extLst>
            </p:cNvPr>
            <p:cNvSpPr/>
            <p:nvPr/>
          </p:nvSpPr>
          <p:spPr>
            <a:xfrm>
              <a:off x="2740827" y="4958596"/>
              <a:ext cx="70104" cy="69015"/>
            </a:xfrm>
            <a:prstGeom prst="ellipse">
              <a:avLst/>
            </a:prstGeom>
            <a:solidFill>
              <a:schemeClr val="tx1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endParaRPr>
            </a:p>
          </p:txBody>
        </p:sp>
        <p:cxnSp>
          <p:nvCxnSpPr>
            <p:cNvPr id="42" name="Connector: Elbow 41">
              <a:extLst>
                <a:ext uri="{FF2B5EF4-FFF2-40B4-BE49-F238E27FC236}">
                  <a16:creationId xmlns:a16="http://schemas.microsoft.com/office/drawing/2014/main" id="{674865AD-D9EC-4E99-B790-A815525EA28B}"/>
                </a:ext>
              </a:extLst>
            </p:cNvPr>
            <p:cNvCxnSpPr/>
            <p:nvPr/>
          </p:nvCxnSpPr>
          <p:spPr>
            <a:xfrm rot="16200000" flipH="1">
              <a:off x="2558384" y="3545226"/>
              <a:ext cx="1155083" cy="1024890"/>
            </a:xfrm>
            <a:prstGeom prst="bentConnector3">
              <a:avLst>
                <a:gd name="adj1" fmla="val 100137"/>
              </a:avLst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43" name="Connector: Elbow 42">
              <a:extLst>
                <a:ext uri="{FF2B5EF4-FFF2-40B4-BE49-F238E27FC236}">
                  <a16:creationId xmlns:a16="http://schemas.microsoft.com/office/drawing/2014/main" id="{6A0E4C66-5037-46FB-B00B-BE5B51083305}"/>
                </a:ext>
              </a:extLst>
            </p:cNvPr>
            <p:cNvCxnSpPr>
              <a:endCxn id="33" idx="2"/>
            </p:cNvCxnSpPr>
            <p:nvPr/>
          </p:nvCxnSpPr>
          <p:spPr>
            <a:xfrm>
              <a:off x="2426970" y="3872600"/>
              <a:ext cx="1061809" cy="969388"/>
            </a:xfrm>
            <a:prstGeom prst="bentConnector3">
              <a:avLst>
                <a:gd name="adj1" fmla="val 1200"/>
              </a:avLst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44" name="Connector: Elbow 43">
              <a:extLst>
                <a:ext uri="{FF2B5EF4-FFF2-40B4-BE49-F238E27FC236}">
                  <a16:creationId xmlns:a16="http://schemas.microsoft.com/office/drawing/2014/main" id="{7B78160F-C8DF-419A-B6E0-D7ECC18B0D43}"/>
                </a:ext>
              </a:extLst>
            </p:cNvPr>
            <p:cNvCxnSpPr/>
            <p:nvPr/>
          </p:nvCxnSpPr>
          <p:spPr>
            <a:xfrm>
              <a:off x="2498552" y="4991100"/>
              <a:ext cx="1142627" cy="76200"/>
            </a:xfrm>
            <a:prstGeom prst="bentConnector3">
              <a:avLst>
                <a:gd name="adj1" fmla="val -150"/>
              </a:avLst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45" name="Oval 44">
              <a:extLst>
                <a:ext uri="{FF2B5EF4-FFF2-40B4-BE49-F238E27FC236}">
                  <a16:creationId xmlns:a16="http://schemas.microsoft.com/office/drawing/2014/main" id="{C6A4DC4B-26F8-4163-A7CD-5B82057E3757}"/>
                </a:ext>
              </a:extLst>
            </p:cNvPr>
            <p:cNvSpPr/>
            <p:nvPr/>
          </p:nvSpPr>
          <p:spPr>
            <a:xfrm>
              <a:off x="2405548" y="3838093"/>
              <a:ext cx="70104" cy="69015"/>
            </a:xfrm>
            <a:prstGeom prst="ellipse">
              <a:avLst/>
            </a:prstGeom>
            <a:solidFill>
              <a:schemeClr val="tx1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endParaRPr>
            </a:p>
          </p:txBody>
        </p:sp>
        <p:sp>
          <p:nvSpPr>
            <p:cNvPr id="46" name="Oval 45">
              <a:extLst>
                <a:ext uri="{FF2B5EF4-FFF2-40B4-BE49-F238E27FC236}">
                  <a16:creationId xmlns:a16="http://schemas.microsoft.com/office/drawing/2014/main" id="{56DB9FC1-306A-47DF-BAC1-460C0C1DB317}"/>
                </a:ext>
              </a:extLst>
            </p:cNvPr>
            <p:cNvSpPr/>
            <p:nvPr/>
          </p:nvSpPr>
          <p:spPr>
            <a:xfrm>
              <a:off x="2463500" y="4962830"/>
              <a:ext cx="70104" cy="69015"/>
            </a:xfrm>
            <a:prstGeom prst="ellipse">
              <a:avLst/>
            </a:prstGeom>
            <a:solidFill>
              <a:schemeClr val="tx1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endParaRPr>
            </a:p>
          </p:txBody>
        </p:sp>
        <p:sp>
          <p:nvSpPr>
            <p:cNvPr id="47" name="Oval 46">
              <a:extLst>
                <a:ext uri="{FF2B5EF4-FFF2-40B4-BE49-F238E27FC236}">
                  <a16:creationId xmlns:a16="http://schemas.microsoft.com/office/drawing/2014/main" id="{8F0710F1-FD54-45F4-B0CD-196854D04F4C}"/>
                </a:ext>
              </a:extLst>
            </p:cNvPr>
            <p:cNvSpPr/>
            <p:nvPr/>
          </p:nvSpPr>
          <p:spPr>
            <a:xfrm>
              <a:off x="2588428" y="3439385"/>
              <a:ext cx="70104" cy="69015"/>
            </a:xfrm>
            <a:prstGeom prst="ellipse">
              <a:avLst/>
            </a:prstGeom>
            <a:solidFill>
              <a:schemeClr val="tx1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endParaRPr>
            </a:p>
          </p:txBody>
        </p:sp>
        <p:grpSp>
          <p:nvGrpSpPr>
            <p:cNvPr id="48" name="Group 47">
              <a:extLst>
                <a:ext uri="{FF2B5EF4-FFF2-40B4-BE49-F238E27FC236}">
                  <a16:creationId xmlns:a16="http://schemas.microsoft.com/office/drawing/2014/main" id="{C7CF0ADB-DD23-4687-BCCD-CD948A311E1C}"/>
                </a:ext>
              </a:extLst>
            </p:cNvPr>
            <p:cNvGrpSpPr/>
            <p:nvPr/>
          </p:nvGrpSpPr>
          <p:grpSpPr>
            <a:xfrm>
              <a:off x="5542367" y="3237706"/>
              <a:ext cx="1066800" cy="874208"/>
              <a:chOff x="5052487" y="3211069"/>
              <a:chExt cx="1066800" cy="874208"/>
            </a:xfrm>
          </p:grpSpPr>
          <p:sp>
            <p:nvSpPr>
              <p:cNvPr id="49" name="Flowchart: Stored Data 48">
                <a:extLst>
                  <a:ext uri="{FF2B5EF4-FFF2-40B4-BE49-F238E27FC236}">
                    <a16:creationId xmlns:a16="http://schemas.microsoft.com/office/drawing/2014/main" id="{5F5B12BE-3A0F-41CD-B60A-CA565548F3C0}"/>
                  </a:ext>
                </a:extLst>
              </p:cNvPr>
              <p:cNvSpPr/>
              <p:nvPr/>
            </p:nvSpPr>
            <p:spPr>
              <a:xfrm rot="10800000">
                <a:off x="5052487" y="3211069"/>
                <a:ext cx="1066800" cy="874208"/>
              </a:xfrm>
              <a:prstGeom prst="flowChartOnlineStorage">
                <a:avLst/>
              </a:prstGeom>
              <a:ln w="76200"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/>
                  <a:ea typeface="+mn-ea"/>
                  <a:cs typeface="+mn-cs"/>
                </a:endParaRPr>
              </a:p>
            </p:txBody>
          </p:sp>
          <p:sp>
            <p:nvSpPr>
              <p:cNvPr id="50" name="TextBox 49">
                <a:extLst>
                  <a:ext uri="{FF2B5EF4-FFF2-40B4-BE49-F238E27FC236}">
                    <a16:creationId xmlns:a16="http://schemas.microsoft.com/office/drawing/2014/main" id="{C6AC0E2F-0167-4DE0-9283-DD15212C9388}"/>
                  </a:ext>
                </a:extLst>
              </p:cNvPr>
              <p:cNvSpPr txBox="1"/>
              <p:nvPr/>
            </p:nvSpPr>
            <p:spPr>
              <a:xfrm>
                <a:off x="5334000" y="3464442"/>
                <a:ext cx="685800" cy="47911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6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ahoma"/>
                    <a:ea typeface="ＭＳ Ｐゴシック" panose="020B0600070205080204" pitchFamily="34" charset="-128"/>
                    <a:cs typeface="+mn-cs"/>
                  </a:rPr>
                  <a:t>OR</a:t>
                </a:r>
              </a:p>
            </p:txBody>
          </p:sp>
        </p:grpSp>
        <p:cxnSp>
          <p:nvCxnSpPr>
            <p:cNvPr id="51" name="Connector: Elbow 50">
              <a:extLst>
                <a:ext uri="{FF2B5EF4-FFF2-40B4-BE49-F238E27FC236}">
                  <a16:creationId xmlns:a16="http://schemas.microsoft.com/office/drawing/2014/main" id="{4ABA34CC-065B-4960-AA5E-2F6561580A70}"/>
                </a:ext>
              </a:extLst>
            </p:cNvPr>
            <p:cNvCxnSpPr>
              <a:cxnSpLocks/>
              <a:stCxn id="21" idx="3"/>
            </p:cNvCxnSpPr>
            <p:nvPr/>
          </p:nvCxnSpPr>
          <p:spPr>
            <a:xfrm>
              <a:off x="4464083" y="2611736"/>
              <a:ext cx="1207397" cy="896664"/>
            </a:xfrm>
            <a:prstGeom prst="bentConnector3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52" name="Connector: Elbow 51">
              <a:extLst>
                <a:ext uri="{FF2B5EF4-FFF2-40B4-BE49-F238E27FC236}">
                  <a16:creationId xmlns:a16="http://schemas.microsoft.com/office/drawing/2014/main" id="{D6253DA8-1E59-4161-88B8-43437E8BEAC3}"/>
                </a:ext>
              </a:extLst>
            </p:cNvPr>
            <p:cNvCxnSpPr>
              <a:stCxn id="29" idx="3"/>
              <a:endCxn id="49" idx="3"/>
            </p:cNvCxnSpPr>
            <p:nvPr/>
          </p:nvCxnSpPr>
          <p:spPr>
            <a:xfrm flipV="1">
              <a:off x="4494563" y="3674810"/>
              <a:ext cx="1225604" cy="951"/>
            </a:xfrm>
            <a:prstGeom prst="bentConnector3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53" name="Connector: Elbow 52">
              <a:extLst>
                <a:ext uri="{FF2B5EF4-FFF2-40B4-BE49-F238E27FC236}">
                  <a16:creationId xmlns:a16="http://schemas.microsoft.com/office/drawing/2014/main" id="{F4529A67-F4D6-408C-83FC-7DD6ACCA950F}"/>
                </a:ext>
              </a:extLst>
            </p:cNvPr>
            <p:cNvCxnSpPr>
              <a:stCxn id="32" idx="3"/>
            </p:cNvCxnSpPr>
            <p:nvPr/>
          </p:nvCxnSpPr>
          <p:spPr>
            <a:xfrm flipV="1">
              <a:off x="4494563" y="3940652"/>
              <a:ext cx="1176917" cy="878109"/>
            </a:xfrm>
            <a:prstGeom prst="bentConnector3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54" name="Straight Connector 53">
              <a:extLst>
                <a:ext uri="{FF2B5EF4-FFF2-40B4-BE49-F238E27FC236}">
                  <a16:creationId xmlns:a16="http://schemas.microsoft.com/office/drawing/2014/main" id="{11D0E196-5F24-46F6-A7E8-1938ACE86D8F}"/>
                </a:ext>
              </a:extLst>
            </p:cNvPr>
            <p:cNvCxnSpPr>
              <a:cxnSpLocks/>
              <a:stCxn id="49" idx="1"/>
            </p:cNvCxnSpPr>
            <p:nvPr/>
          </p:nvCxnSpPr>
          <p:spPr>
            <a:xfrm>
              <a:off x="6609167" y="3674810"/>
              <a:ext cx="537626" cy="1568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55" name="Straight Connector 54">
              <a:extLst>
                <a:ext uri="{FF2B5EF4-FFF2-40B4-BE49-F238E27FC236}">
                  <a16:creationId xmlns:a16="http://schemas.microsoft.com/office/drawing/2014/main" id="{77154BD6-680D-4B4B-9494-C912FDCB6F85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3024362" y="3685684"/>
              <a:ext cx="480838" cy="13304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56" name="Oval 55">
              <a:extLst>
                <a:ext uri="{FF2B5EF4-FFF2-40B4-BE49-F238E27FC236}">
                  <a16:creationId xmlns:a16="http://schemas.microsoft.com/office/drawing/2014/main" id="{80110574-B1D6-4F55-AF8C-19253028D3F1}"/>
                </a:ext>
              </a:extLst>
            </p:cNvPr>
            <p:cNvSpPr/>
            <p:nvPr/>
          </p:nvSpPr>
          <p:spPr>
            <a:xfrm>
              <a:off x="2986303" y="3656627"/>
              <a:ext cx="70104" cy="69015"/>
            </a:xfrm>
            <a:prstGeom prst="ellipse">
              <a:avLst/>
            </a:prstGeom>
            <a:solidFill>
              <a:schemeClr val="tx1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76406501"/>
      </p:ext>
    </p:extLst>
  </p:cSld>
  <p:clrMapOvr>
    <a:masterClrMapping/>
  </p:clrMapOvr>
  <p:transition/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0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What We Have Seen So Far</a:t>
            </a:r>
          </a:p>
        </p:txBody>
      </p:sp>
      <p:sp>
        <p:nvSpPr>
          <p:cNvPr id="68610" name="Content Placeholder 1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/>
              <a:t>Describing structural hierarchy with Verilog</a:t>
            </a:r>
          </a:p>
          <a:p>
            <a:pPr lvl="1"/>
            <a:r>
              <a:rPr lang="en-US"/>
              <a:t>Instantiate modules in an other module</a:t>
            </a:r>
          </a:p>
          <a:p>
            <a:r>
              <a:rPr lang="en-US" b="1"/>
              <a:t>Describing functionality using behavioral modeling</a:t>
            </a:r>
            <a:endParaRPr lang="en-US"/>
          </a:p>
          <a:p>
            <a:endParaRPr lang="en-US" b="1"/>
          </a:p>
          <a:p>
            <a:r>
              <a:rPr lang="en-US" b="1"/>
              <a:t>Writing simple logic equations</a:t>
            </a:r>
          </a:p>
          <a:p>
            <a:pPr lvl="1"/>
            <a:r>
              <a:rPr lang="en-US"/>
              <a:t>We can write AND, OR, XOR, … </a:t>
            </a:r>
          </a:p>
          <a:p>
            <a:r>
              <a:rPr lang="en-US" b="1"/>
              <a:t>Multiplexer functionality</a:t>
            </a:r>
          </a:p>
          <a:p>
            <a:pPr lvl="1"/>
            <a:r>
              <a:rPr lang="en-US"/>
              <a:t>If … then … else</a:t>
            </a:r>
          </a:p>
          <a:p>
            <a:endParaRPr lang="en-US" b="1"/>
          </a:p>
          <a:p>
            <a:r>
              <a:rPr lang="en-US" b="1"/>
              <a:t>We can describe constants</a:t>
            </a:r>
            <a:endParaRPr lang="en-US"/>
          </a:p>
          <a:p>
            <a:endParaRPr lang="en-US" b="1"/>
          </a:p>
          <a:p>
            <a:r>
              <a:rPr lang="en-US" b="1"/>
              <a:t>But there is more...</a:t>
            </a:r>
          </a:p>
          <a:p>
            <a:pPr lvl="1">
              <a:buFont typeface="Wingdings" pitchFamily="2" charset="2"/>
              <a:buNone/>
            </a:pPr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68AF446-CB7C-44F6-81F2-8971D60F4DE8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xfrm>
            <a:off x="6946900" y="6373813"/>
            <a:ext cx="2133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4852F37-0DB9-4B5B-ACE3-9C9B1F266E83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52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3170847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86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86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86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86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86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86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86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6861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0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68610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B48070-834D-4E01-A93C-9779DCD074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400"/>
              <a:t>More Verilog Examples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751D860-B718-4C69-81DB-1886F3F78F0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838200"/>
            <a:ext cx="8610600" cy="5153025"/>
          </a:xfrm>
        </p:spPr>
        <p:txBody>
          <a:bodyPr/>
          <a:lstStyle/>
          <a:p>
            <a:endParaRPr lang="en-US"/>
          </a:p>
          <a:p>
            <a:r>
              <a:rPr lang="en-US"/>
              <a:t>We can write Verilog code in </a:t>
            </a:r>
            <a:r>
              <a:rPr lang="en-US">
                <a:solidFill>
                  <a:srgbClr val="0000FF"/>
                </a:solidFill>
              </a:rPr>
              <a:t>many different ways</a:t>
            </a:r>
          </a:p>
          <a:p>
            <a:endParaRPr lang="en-US"/>
          </a:p>
          <a:p>
            <a:r>
              <a:rPr lang="en-US"/>
              <a:t>Let’s see how we can express the same functionality by developing Verilog code</a:t>
            </a:r>
          </a:p>
          <a:p>
            <a:pPr lvl="1"/>
            <a:endParaRPr lang="en-US"/>
          </a:p>
          <a:p>
            <a:pPr lvl="1"/>
            <a:r>
              <a:rPr lang="en-US"/>
              <a:t>At low-level</a:t>
            </a:r>
          </a:p>
          <a:p>
            <a:pPr lvl="2"/>
            <a:r>
              <a:rPr lang="en-US">
                <a:solidFill>
                  <a:srgbClr val="FF0000"/>
                </a:solidFill>
              </a:rPr>
              <a:t>Poor</a:t>
            </a:r>
            <a:r>
              <a:rPr lang="en-US"/>
              <a:t> </a:t>
            </a:r>
            <a:r>
              <a:rPr lang="en-US">
                <a:solidFill>
                  <a:srgbClr val="FF0000"/>
                </a:solidFill>
              </a:rPr>
              <a:t>readability</a:t>
            </a:r>
          </a:p>
          <a:p>
            <a:pPr lvl="2"/>
            <a:r>
              <a:rPr lang="en-US">
                <a:solidFill>
                  <a:srgbClr val="00B050"/>
                </a:solidFill>
              </a:rPr>
              <a:t>More</a:t>
            </a:r>
            <a:r>
              <a:rPr lang="en-US"/>
              <a:t> </a:t>
            </a:r>
            <a:r>
              <a:rPr lang="en-US">
                <a:solidFill>
                  <a:srgbClr val="00B050"/>
                </a:solidFill>
              </a:rPr>
              <a:t>optimization</a:t>
            </a:r>
            <a:r>
              <a:rPr lang="en-US"/>
              <a:t> opportunities</a:t>
            </a:r>
          </a:p>
          <a:p>
            <a:pPr lvl="1"/>
            <a:endParaRPr lang="en-US"/>
          </a:p>
          <a:p>
            <a:pPr lvl="1"/>
            <a:r>
              <a:rPr lang="en-US"/>
              <a:t>At a higher-level of abstraction</a:t>
            </a:r>
          </a:p>
          <a:p>
            <a:pPr lvl="2"/>
            <a:r>
              <a:rPr lang="en-US">
                <a:solidFill>
                  <a:srgbClr val="00B050"/>
                </a:solidFill>
              </a:rPr>
              <a:t>Better</a:t>
            </a:r>
            <a:r>
              <a:rPr lang="en-US"/>
              <a:t> </a:t>
            </a:r>
            <a:r>
              <a:rPr lang="en-US">
                <a:solidFill>
                  <a:srgbClr val="00B050"/>
                </a:solidFill>
              </a:rPr>
              <a:t>readability</a:t>
            </a:r>
          </a:p>
          <a:p>
            <a:pPr lvl="2"/>
            <a:r>
              <a:rPr lang="en-US">
                <a:solidFill>
                  <a:srgbClr val="FF0000"/>
                </a:solidFill>
              </a:rPr>
              <a:t>Limited</a:t>
            </a:r>
            <a:r>
              <a:rPr lang="en-US"/>
              <a:t> </a:t>
            </a:r>
            <a:r>
              <a:rPr lang="en-US">
                <a:solidFill>
                  <a:srgbClr val="FF0000"/>
                </a:solidFill>
              </a:rPr>
              <a:t>optimization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0DCE856-C337-454D-95B5-C98E8379554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B19D7DF-598B-483B-A6D0-8553CDFAE631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53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4678582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1" name="Rectangle 2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469900" marR="0" lvl="0" indent="-469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66"/>
              </a:buClr>
              <a:buSzTx/>
              <a:buFont typeface="Wingdings" pitchFamily="2" charset="2"/>
              <a:buNone/>
              <a:tabLst/>
              <a:defRPr/>
            </a:pP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ＭＳ Ｐゴシック" panose="020B0600070205080204" pitchFamily="34" charset="-128"/>
              <a:cs typeface="+mn-cs"/>
            </a:endParaRPr>
          </a:p>
          <a:p>
            <a:pPr marL="469900" marR="0" lvl="0" indent="-469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66"/>
              </a:buClr>
              <a:buSzTx/>
              <a:buFont typeface="Wingdings" pitchFamily="2" charset="2"/>
              <a:buNone/>
              <a:tabLst/>
              <a:defRPr/>
            </a:pP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ＭＳ Ｐゴシック" panose="020B0600070205080204" pitchFamily="34" charset="-128"/>
              <a:cs typeface="+mn-cs"/>
            </a:endParaRPr>
          </a:p>
          <a:p>
            <a:pPr marL="469900" marR="0" lvl="0" indent="-469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66"/>
              </a:buClr>
              <a:buSzTx/>
              <a:buFont typeface="Wingdings" pitchFamily="2" charset="2"/>
              <a:buNone/>
              <a:tabLst/>
              <a:defRPr/>
            </a:pP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71682" name="Rectangle 3"/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/>
              <a:t>Comparing Two Numbers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3878F38-956D-4FF1-BCE2-00E9A07B136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/>
              <a:t>Defining your own gates as new modules</a:t>
            </a:r>
          </a:p>
          <a:p>
            <a:endParaRPr lang="en-US" b="1" dirty="0"/>
          </a:p>
          <a:p>
            <a:r>
              <a:rPr lang="en-US" dirty="0"/>
              <a:t>We will use our gates to show the different ways of implementing </a:t>
            </a:r>
            <a:r>
              <a:rPr lang="en-US" dirty="0">
                <a:solidFill>
                  <a:srgbClr val="0000FF"/>
                </a:solidFill>
              </a:rPr>
              <a:t>a</a:t>
            </a:r>
            <a:r>
              <a:rPr lang="en-US" dirty="0"/>
              <a:t> </a:t>
            </a:r>
            <a:r>
              <a:rPr lang="en-US" dirty="0">
                <a:solidFill>
                  <a:srgbClr val="0000FF"/>
                </a:solidFill>
              </a:rPr>
              <a:t>4-bit comparator (equality checker)</a:t>
            </a:r>
          </a:p>
        </p:txBody>
      </p:sp>
      <p:sp>
        <p:nvSpPr>
          <p:cNvPr id="10" name="Content Placeholder 17">
            <a:extLst>
              <a:ext uri="{FF2B5EF4-FFF2-40B4-BE49-F238E27FC236}">
                <a16:creationId xmlns:a16="http://schemas.microsoft.com/office/drawing/2014/main" id="{A7BB2E69-5C0F-49A2-80E7-84AF0D3FE64A}"/>
              </a:ext>
            </a:extLst>
          </p:cNvPr>
          <p:cNvSpPr>
            <a:spLocks noGrp="1"/>
          </p:cNvSpPr>
          <p:nvPr/>
        </p:nvSpPr>
        <p:spPr bwMode="auto">
          <a:xfrm>
            <a:off x="592783" y="3733800"/>
            <a:ext cx="3870325" cy="1676401"/>
          </a:xfrm>
          <a:prstGeom prst="rect">
            <a:avLst/>
          </a:prstGeom>
          <a:solidFill>
            <a:srgbClr val="F6F5BD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l" rtl="0" eaLnBrk="1" fontAlgn="base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chemeClr val="accent1">
                  <a:lumMod val="75000"/>
                  <a:lumOff val="25000"/>
                </a:schemeClr>
              </a:buClr>
              <a:buSzPct val="60000"/>
              <a:buFont typeface="Wingdings 2" pitchFamily="18" charset="2"/>
              <a:buNone/>
              <a:defRPr sz="1600" b="0">
                <a:solidFill>
                  <a:schemeClr val="tx1"/>
                </a:solidFill>
                <a:latin typeface="Consolas" pitchFamily="49" charset="0"/>
                <a:ea typeface="+mn-ea"/>
                <a:cs typeface="Consolas" pitchFamily="49" charset="0"/>
              </a:defRPr>
            </a:lvl1pPr>
            <a:lvl2pPr marL="457200" indent="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chemeClr val="accent1">
                  <a:lumMod val="75000"/>
                  <a:lumOff val="25000"/>
                </a:schemeClr>
              </a:buClr>
              <a:buSzPct val="110000"/>
              <a:buFont typeface="Wingdings" pitchFamily="2" charset="2"/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2pPr>
            <a:lvl3pPr marL="914400" indent="0" algn="l" rtl="0" eaLnBrk="1" fontAlgn="base" hangingPunct="1">
              <a:spcBef>
                <a:spcPct val="20000"/>
              </a:spcBef>
              <a:spcAft>
                <a:spcPct val="0"/>
              </a:spcAft>
              <a:buSzPct val="80000"/>
              <a:buFont typeface="Wingdings" pitchFamily="2" charset="2"/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371600" indent="0" algn="l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1828800" indent="0" algn="l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module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MyXnor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(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input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A, </a:t>
            </a:r>
            <a:r>
              <a:rPr lang="en-US" dirty="0">
                <a:solidFill>
                  <a:srgbClr val="000000"/>
                </a:solidFill>
              </a:rPr>
              <a:t>B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,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             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output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Z);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 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assign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Z = ~(A ^ B); 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//not XOR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endmodule</a:t>
            </a:r>
            <a:endParaRPr kumimoji="0" lang="en-US" sz="16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</p:txBody>
      </p:sp>
      <p:sp>
        <p:nvSpPr>
          <p:cNvPr id="11" name="Content Placeholder 1">
            <a:extLst>
              <a:ext uri="{FF2B5EF4-FFF2-40B4-BE49-F238E27FC236}">
                <a16:creationId xmlns:a16="http://schemas.microsoft.com/office/drawing/2014/main" id="{B0E9C0B4-228E-4AE2-8124-C59306152397}"/>
              </a:ext>
            </a:extLst>
          </p:cNvPr>
          <p:cNvSpPr>
            <a:spLocks noGrp="1"/>
          </p:cNvSpPr>
          <p:nvPr/>
        </p:nvSpPr>
        <p:spPr bwMode="auto">
          <a:xfrm>
            <a:off x="4767908" y="3733800"/>
            <a:ext cx="3870325" cy="1676401"/>
          </a:xfrm>
          <a:prstGeom prst="rect">
            <a:avLst/>
          </a:prstGeom>
          <a:solidFill>
            <a:schemeClr val="accent5"/>
          </a:solidFill>
          <a:ln w="9525">
            <a:solidFill>
              <a:schemeClr val="accent4">
                <a:lumMod val="25000"/>
              </a:schemeClr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l" rtl="0" eaLnBrk="1" fontAlgn="base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chemeClr val="accent1">
                  <a:lumMod val="75000"/>
                  <a:lumOff val="25000"/>
                </a:schemeClr>
              </a:buClr>
              <a:buSzPct val="60000"/>
              <a:buFont typeface="Wingdings 2" pitchFamily="18" charset="2"/>
              <a:buNone/>
              <a:defRPr sz="1600" b="0">
                <a:solidFill>
                  <a:schemeClr val="tx1"/>
                </a:solidFill>
                <a:latin typeface="Consolas" pitchFamily="49" charset="0"/>
                <a:ea typeface="+mn-ea"/>
                <a:cs typeface="Consolas" pitchFamily="49" charset="0"/>
              </a:defRPr>
            </a:lvl1pPr>
            <a:lvl2pPr marL="457200" indent="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chemeClr val="accent1">
                  <a:lumMod val="75000"/>
                  <a:lumOff val="25000"/>
                </a:schemeClr>
              </a:buClr>
              <a:buSzPct val="110000"/>
              <a:buFont typeface="Wingdings" pitchFamily="2" charset="2"/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2pPr>
            <a:lvl3pPr marL="914400" indent="0" algn="l" rtl="0" eaLnBrk="1" fontAlgn="base" hangingPunct="1">
              <a:spcBef>
                <a:spcPct val="20000"/>
              </a:spcBef>
              <a:spcAft>
                <a:spcPct val="0"/>
              </a:spcAft>
              <a:buSzPct val="80000"/>
              <a:buFont typeface="Wingdings" pitchFamily="2" charset="2"/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371600" indent="0" algn="l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1828800" indent="0" algn="l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module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MyAnd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(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input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A, </a:t>
            </a:r>
            <a:r>
              <a:rPr lang="en-US" dirty="0">
                <a:solidFill>
                  <a:srgbClr val="000000"/>
                </a:solidFill>
              </a:rPr>
              <a:t>B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,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            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output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Z);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 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assign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Z = A &amp; B;    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// AND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endmodule</a:t>
            </a:r>
            <a:endParaRPr kumimoji="0" lang="en-US" sz="16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endParaRPr kumimoji="0" lang="de-CH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</p:txBody>
      </p: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8729CB36-9832-402E-AFA4-92F87B7E130D}"/>
              </a:ext>
            </a:extLst>
          </p:cNvPr>
          <p:cNvSpPr>
            <a:spLocks noGrp="1"/>
          </p:cNvSpPr>
          <p:nvPr/>
        </p:nvSpPr>
        <p:spPr bwMode="auto">
          <a:xfrm>
            <a:off x="494269" y="3276601"/>
            <a:ext cx="38703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l" rtl="0" eaLnBrk="1" fontAlgn="base" hangingPunct="1">
              <a:lnSpc>
                <a:spcPct val="100000"/>
              </a:lnSpc>
              <a:spcBef>
                <a:spcPts val="2400"/>
              </a:spcBef>
              <a:spcAft>
                <a:spcPts val="600"/>
              </a:spcAft>
              <a:buClr>
                <a:schemeClr val="accent1">
                  <a:lumMod val="75000"/>
                  <a:lumOff val="25000"/>
                </a:schemeClr>
              </a:buClr>
              <a:buSzPct val="60000"/>
              <a:buFont typeface="Wingdings 2" pitchFamily="18" charset="2"/>
              <a:buNone/>
              <a:defRPr sz="2400" b="1" i="1" baseline="0">
                <a:solidFill>
                  <a:schemeClr val="accent1">
                    <a:lumMod val="75000"/>
                    <a:lumOff val="25000"/>
                  </a:schemeClr>
                </a:solidFill>
                <a:latin typeface="Calibri" pitchFamily="34" charset="0"/>
                <a:ea typeface="+mn-ea"/>
                <a:cs typeface="+mn-cs"/>
              </a:defRPr>
            </a:lvl1pPr>
            <a:lvl2pPr marL="457200" indent="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chemeClr val="accent1">
                  <a:lumMod val="75000"/>
                  <a:lumOff val="25000"/>
                </a:schemeClr>
              </a:buClr>
              <a:buSzPct val="110000"/>
              <a:buFont typeface="Wingdings" pitchFamily="2" charset="2"/>
              <a:buNone/>
              <a:defRPr sz="2000">
                <a:solidFill>
                  <a:schemeClr val="tx2">
                    <a:lumMod val="90000"/>
                    <a:lumOff val="10000"/>
                  </a:schemeClr>
                </a:solidFill>
                <a:latin typeface="Calibri" pitchFamily="34" charset="0"/>
              </a:defRPr>
            </a:lvl2pPr>
            <a:lvl3pPr marL="914400" indent="0" algn="l" rtl="0" eaLnBrk="1" fontAlgn="base" hangingPunct="1">
              <a:spcBef>
                <a:spcPct val="20000"/>
              </a:spcBef>
              <a:spcAft>
                <a:spcPct val="0"/>
              </a:spcAft>
              <a:buSzPct val="80000"/>
              <a:buFont typeface="Wingdings" pitchFamily="2" charset="2"/>
              <a:buNone/>
              <a:defRPr sz="2000">
                <a:solidFill>
                  <a:schemeClr val="tx2">
                    <a:lumMod val="90000"/>
                    <a:lumOff val="10000"/>
                  </a:schemeClr>
                </a:solidFill>
                <a:latin typeface="Calibri" pitchFamily="34" charset="0"/>
              </a:defRPr>
            </a:lvl3pPr>
            <a:lvl4pPr marL="1371600" indent="0" algn="l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2">
                    <a:lumMod val="90000"/>
                    <a:lumOff val="10000"/>
                  </a:schemeClr>
                </a:solidFill>
                <a:latin typeface="Calibri" pitchFamily="34" charset="0"/>
              </a:defRPr>
            </a:lvl4pPr>
            <a:lvl5pPr marL="1828800" indent="0" algn="l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2">
                    <a:lumMod val="90000"/>
                    <a:lumOff val="10000"/>
                  </a:schemeClr>
                </a:solidFill>
                <a:latin typeface="Calibri" pitchFamily="34" charset="0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2400"/>
              </a:spcBef>
              <a:spcAft>
                <a:spcPts val="60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2400" b="1" i="1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An XNOR gate</a:t>
            </a:r>
            <a:endParaRPr kumimoji="0" lang="de-CH" sz="2400" b="1" i="1" u="none" strike="noStrike" kern="1200" cap="none" spc="0" normalizeH="0" baseline="0" noProof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023E91AF-DBAD-4319-BD30-5BAFFF36A779}"/>
              </a:ext>
            </a:extLst>
          </p:cNvPr>
          <p:cNvSpPr>
            <a:spLocks noGrp="1"/>
          </p:cNvSpPr>
          <p:nvPr/>
        </p:nvSpPr>
        <p:spPr bwMode="auto">
          <a:xfrm>
            <a:off x="4662510" y="3276600"/>
            <a:ext cx="38703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l" rtl="0" eaLnBrk="1" fontAlgn="base" hangingPunct="1">
              <a:lnSpc>
                <a:spcPct val="100000"/>
              </a:lnSpc>
              <a:spcBef>
                <a:spcPts val="2400"/>
              </a:spcBef>
              <a:spcAft>
                <a:spcPts val="600"/>
              </a:spcAft>
              <a:buClr>
                <a:schemeClr val="accent1">
                  <a:lumMod val="75000"/>
                  <a:lumOff val="25000"/>
                </a:schemeClr>
              </a:buClr>
              <a:buSzPct val="60000"/>
              <a:buFont typeface="Wingdings 2" pitchFamily="18" charset="2"/>
              <a:buNone/>
              <a:defRPr sz="2400" b="1" i="1" baseline="0">
                <a:solidFill>
                  <a:schemeClr val="accent1">
                    <a:lumMod val="75000"/>
                    <a:lumOff val="25000"/>
                  </a:schemeClr>
                </a:solidFill>
                <a:latin typeface="Calibri" pitchFamily="34" charset="0"/>
                <a:ea typeface="+mn-ea"/>
                <a:cs typeface="+mn-cs"/>
              </a:defRPr>
            </a:lvl1pPr>
            <a:lvl2pPr marL="457200" indent="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chemeClr val="accent1">
                  <a:lumMod val="75000"/>
                  <a:lumOff val="25000"/>
                </a:schemeClr>
              </a:buClr>
              <a:buSzPct val="110000"/>
              <a:buFont typeface="Wingdings" pitchFamily="2" charset="2"/>
              <a:buNone/>
              <a:defRPr sz="2000">
                <a:solidFill>
                  <a:schemeClr val="tx2">
                    <a:lumMod val="90000"/>
                    <a:lumOff val="10000"/>
                  </a:schemeClr>
                </a:solidFill>
                <a:latin typeface="Calibri" pitchFamily="34" charset="0"/>
              </a:defRPr>
            </a:lvl2pPr>
            <a:lvl3pPr marL="914400" indent="0" algn="l" rtl="0" eaLnBrk="1" fontAlgn="base" hangingPunct="1">
              <a:spcBef>
                <a:spcPct val="20000"/>
              </a:spcBef>
              <a:spcAft>
                <a:spcPct val="0"/>
              </a:spcAft>
              <a:buSzPct val="80000"/>
              <a:buFont typeface="Wingdings" pitchFamily="2" charset="2"/>
              <a:buNone/>
              <a:defRPr sz="2000">
                <a:solidFill>
                  <a:schemeClr val="tx2">
                    <a:lumMod val="90000"/>
                    <a:lumOff val="10000"/>
                  </a:schemeClr>
                </a:solidFill>
                <a:latin typeface="Calibri" pitchFamily="34" charset="0"/>
              </a:defRPr>
            </a:lvl3pPr>
            <a:lvl4pPr marL="1371600" indent="0" algn="l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2">
                    <a:lumMod val="90000"/>
                    <a:lumOff val="10000"/>
                  </a:schemeClr>
                </a:solidFill>
                <a:latin typeface="Calibri" pitchFamily="34" charset="0"/>
              </a:defRPr>
            </a:lvl4pPr>
            <a:lvl5pPr marL="1828800" indent="0" algn="l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2">
                    <a:lumMod val="90000"/>
                    <a:lumOff val="10000"/>
                  </a:schemeClr>
                </a:solidFill>
                <a:latin typeface="Calibri" pitchFamily="34" charset="0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2400"/>
              </a:spcBef>
              <a:spcAft>
                <a:spcPts val="60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2400" b="1" i="1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An AND gate</a:t>
            </a:r>
            <a:endParaRPr kumimoji="0" lang="de-CH" sz="2400" b="1" i="1" u="none" strike="noStrike" kern="1200" cap="none" spc="0" normalizeH="0" baseline="0" noProof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14" name="Slide Number Placeholder 3">
            <a:extLst>
              <a:ext uri="{FF2B5EF4-FFF2-40B4-BE49-F238E27FC236}">
                <a16:creationId xmlns:a16="http://schemas.microsoft.com/office/drawing/2014/main" id="{32A8CC44-36EC-482A-86A5-61ACE86BE518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xfrm>
            <a:off x="6946900" y="6373813"/>
            <a:ext cx="2133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4852F37-0DB9-4B5B-ACE3-9C9B1F266E83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54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4295593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/>
      <p:bldP spid="13" grpId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29" name="Rectangle 2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469900" marR="0" lvl="0" indent="-469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66"/>
              </a:buClr>
              <a:buSzTx/>
              <a:buFont typeface="Wingdings" pitchFamily="2" charset="2"/>
              <a:buNone/>
              <a:tabLst/>
              <a:defRPr/>
            </a:pP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ＭＳ Ｐゴシック" panose="020B0600070205080204" pitchFamily="34" charset="-128"/>
              <a:cs typeface="+mn-cs"/>
            </a:endParaRPr>
          </a:p>
          <a:p>
            <a:pPr marL="469900" marR="0" lvl="0" indent="-469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66"/>
              </a:buClr>
              <a:buSzTx/>
              <a:buFont typeface="Wingdings" pitchFamily="2" charset="2"/>
              <a:buNone/>
              <a:tabLst/>
              <a:defRPr/>
            </a:pP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ＭＳ Ｐゴシック" panose="020B0600070205080204" pitchFamily="34" charset="-128"/>
              <a:cs typeface="+mn-cs"/>
            </a:endParaRPr>
          </a:p>
          <a:p>
            <a:pPr marL="469900" marR="0" lvl="0" indent="-469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66"/>
              </a:buClr>
              <a:buSzTx/>
              <a:buFont typeface="Wingdings" pitchFamily="2" charset="2"/>
              <a:buNone/>
              <a:tabLst/>
              <a:defRPr/>
            </a:pP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73730" name="Rectangle 3"/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/>
              <a:t>Gate-Level Implementation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5A216C2-19E9-4E60-BC8B-F38947079F9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Content Placeholder 17">
            <a:extLst>
              <a:ext uri="{FF2B5EF4-FFF2-40B4-BE49-F238E27FC236}">
                <a16:creationId xmlns:a16="http://schemas.microsoft.com/office/drawing/2014/main" id="{C1234CF4-294A-4FF1-A1EA-FD69E98E64D5}"/>
              </a:ext>
            </a:extLst>
          </p:cNvPr>
          <p:cNvSpPr>
            <a:spLocks noGrp="1"/>
          </p:cNvSpPr>
          <p:nvPr/>
        </p:nvSpPr>
        <p:spPr bwMode="auto">
          <a:xfrm>
            <a:off x="623887" y="1200150"/>
            <a:ext cx="7896225" cy="4972050"/>
          </a:xfrm>
          <a:prstGeom prst="rect">
            <a:avLst/>
          </a:prstGeom>
          <a:solidFill>
            <a:srgbClr val="F6F5BD"/>
          </a:solidFill>
          <a:ln w="9525">
            <a:solidFill>
              <a:schemeClr val="accent4">
                <a:lumMod val="25000"/>
              </a:schemeClr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l" rtl="0" eaLnBrk="1" fontAlgn="base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chemeClr val="accent1">
                  <a:lumMod val="75000"/>
                  <a:lumOff val="25000"/>
                </a:schemeClr>
              </a:buClr>
              <a:buSzPct val="60000"/>
              <a:buFont typeface="Wingdings 2" pitchFamily="18" charset="2"/>
              <a:buNone/>
              <a:defRPr sz="1600" b="0">
                <a:solidFill>
                  <a:schemeClr val="tx1"/>
                </a:solidFill>
                <a:latin typeface="Consolas" pitchFamily="49" charset="0"/>
                <a:ea typeface="+mn-ea"/>
                <a:cs typeface="Consolas" pitchFamily="49" charset="0"/>
              </a:defRPr>
            </a:lvl1pPr>
            <a:lvl2pPr marL="457200" indent="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chemeClr val="accent1">
                  <a:lumMod val="75000"/>
                  <a:lumOff val="25000"/>
                </a:schemeClr>
              </a:buClr>
              <a:buSzPct val="110000"/>
              <a:buFont typeface="Wingdings" pitchFamily="2" charset="2"/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2pPr>
            <a:lvl3pPr marL="914400" indent="0" algn="l" rtl="0" eaLnBrk="1" fontAlgn="base" hangingPunct="1">
              <a:spcBef>
                <a:spcPct val="20000"/>
              </a:spcBef>
              <a:spcAft>
                <a:spcPct val="0"/>
              </a:spcAft>
              <a:buSzPct val="80000"/>
              <a:buFont typeface="Wingdings" pitchFamily="2" charset="2"/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371600" indent="0" algn="l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1828800" indent="0" algn="l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module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compare (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input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a0, a1, a2, a3, b0, b1, b2, b3,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              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output </a:t>
            </a:r>
            <a:r>
              <a: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eq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);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     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wire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c0, c1, c2, c3, c01, c23;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endParaRPr kumimoji="0" lang="en-US" sz="2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MyXnor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i0 (.A(a0), .B(b0), .Z(c0) );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// XNOR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MyXnor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i1 (.A(a1), .B(b1), .Z(c1) );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// XNOR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MyXnor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i2 (.A(a2), .B(b2), .Z(c2) );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// XNOR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MyXnor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i3 (.A(a3), .B(b3), .Z(c3) );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// XNOR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MyAnd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</a:t>
            </a:r>
            <a:r>
              <a: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haha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(.A(c0), .B(c1), .Z(c01) );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// AND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MyAnd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</a:t>
            </a:r>
            <a:r>
              <a: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hoho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(.A(c2), .B(c3), .Z(c23) );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// AND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MyAnd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</a:t>
            </a:r>
            <a:r>
              <a: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bubu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(.A(c01), .B(c23), .Z(</a:t>
            </a:r>
            <a:r>
              <a: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eq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) );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// AND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endParaRPr kumimoji="0" lang="en-US" sz="2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endmodule</a:t>
            </a:r>
            <a:endParaRPr kumimoji="0" lang="en-US" sz="20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endParaRPr kumimoji="0" lang="en-US" sz="2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endParaRPr kumimoji="0" lang="en-US" sz="2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endParaRPr kumimoji="0" lang="en-US" sz="2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</p:txBody>
      </p:sp>
      <p:sp>
        <p:nvSpPr>
          <p:cNvPr id="8" name="Slide Number Placeholder 3">
            <a:extLst>
              <a:ext uri="{FF2B5EF4-FFF2-40B4-BE49-F238E27FC236}">
                <a16:creationId xmlns:a16="http://schemas.microsoft.com/office/drawing/2014/main" id="{201A499E-929C-4052-B36F-1A64C6F23489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xfrm>
            <a:off x="6946900" y="6373813"/>
            <a:ext cx="2133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4852F37-0DB9-4B5B-ACE3-9C9B1F266E83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55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11153789"/>
      </p:ext>
    </p:extLst>
  </p:cSld>
  <p:clrMapOvr>
    <a:masterClrMapping/>
  </p:clrMapOvr>
  <p:transition/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7" name="Rectangle 2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469900" marR="0" lvl="0" indent="-469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66"/>
              </a:buClr>
              <a:buSzTx/>
              <a:buFont typeface="Wingdings" pitchFamily="2" charset="2"/>
              <a:buNone/>
              <a:tabLst/>
              <a:defRPr/>
            </a:pP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ＭＳ Ｐゴシック" panose="020B0600070205080204" pitchFamily="34" charset="-128"/>
              <a:cs typeface="+mn-cs"/>
            </a:endParaRPr>
          </a:p>
          <a:p>
            <a:pPr marL="469900" marR="0" lvl="0" indent="-469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66"/>
              </a:buClr>
              <a:buSzTx/>
              <a:buFont typeface="Wingdings" pitchFamily="2" charset="2"/>
              <a:buNone/>
              <a:tabLst/>
              <a:defRPr/>
            </a:pP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ＭＳ Ｐゴシック" panose="020B0600070205080204" pitchFamily="34" charset="-128"/>
              <a:cs typeface="+mn-cs"/>
            </a:endParaRPr>
          </a:p>
          <a:p>
            <a:pPr marL="469900" marR="0" lvl="0" indent="-469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66"/>
              </a:buClr>
              <a:buSzTx/>
              <a:buFont typeface="Wingdings" pitchFamily="2" charset="2"/>
              <a:buNone/>
              <a:tabLst/>
              <a:defRPr/>
            </a:pP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75778" name="Rectangle 3"/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/>
              <a:t>Using Logical Operators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B5ECB2-60E6-45A4-871A-630CB46426C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Content Placeholder 17">
            <a:extLst>
              <a:ext uri="{FF2B5EF4-FFF2-40B4-BE49-F238E27FC236}">
                <a16:creationId xmlns:a16="http://schemas.microsoft.com/office/drawing/2014/main" id="{8A278B62-50B8-45FF-8697-EB226C04C292}"/>
              </a:ext>
            </a:extLst>
          </p:cNvPr>
          <p:cNvSpPr>
            <a:spLocks noGrp="1"/>
          </p:cNvSpPr>
          <p:nvPr/>
        </p:nvSpPr>
        <p:spPr bwMode="auto">
          <a:xfrm>
            <a:off x="623887" y="1200150"/>
            <a:ext cx="7896225" cy="4972050"/>
          </a:xfrm>
          <a:prstGeom prst="rect">
            <a:avLst/>
          </a:prstGeom>
          <a:solidFill>
            <a:srgbClr val="F6F5BD"/>
          </a:solidFill>
          <a:ln w="9525">
            <a:solidFill>
              <a:schemeClr val="accent4">
                <a:lumMod val="25000"/>
              </a:schemeClr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l" rtl="0" eaLnBrk="1" fontAlgn="base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chemeClr val="accent1">
                  <a:lumMod val="75000"/>
                  <a:lumOff val="25000"/>
                </a:schemeClr>
              </a:buClr>
              <a:buSzPct val="60000"/>
              <a:buFont typeface="Wingdings 2" pitchFamily="18" charset="2"/>
              <a:buNone/>
              <a:defRPr sz="1600" b="0">
                <a:solidFill>
                  <a:schemeClr val="tx1"/>
                </a:solidFill>
                <a:latin typeface="Consolas" pitchFamily="49" charset="0"/>
                <a:ea typeface="+mn-ea"/>
                <a:cs typeface="Consolas" pitchFamily="49" charset="0"/>
              </a:defRPr>
            </a:lvl1pPr>
            <a:lvl2pPr marL="457200" indent="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chemeClr val="accent1">
                  <a:lumMod val="75000"/>
                  <a:lumOff val="25000"/>
                </a:schemeClr>
              </a:buClr>
              <a:buSzPct val="110000"/>
              <a:buFont typeface="Wingdings" pitchFamily="2" charset="2"/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2pPr>
            <a:lvl3pPr marL="914400" indent="0" algn="l" rtl="0" eaLnBrk="1" fontAlgn="base" hangingPunct="1">
              <a:spcBef>
                <a:spcPct val="20000"/>
              </a:spcBef>
              <a:spcAft>
                <a:spcPct val="0"/>
              </a:spcAft>
              <a:buSzPct val="80000"/>
              <a:buFont typeface="Wingdings" pitchFamily="2" charset="2"/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371600" indent="0" algn="l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1828800" indent="0" algn="l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module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compare (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input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a0, a1, a2, a3, b0, b1, b2, b3,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              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output </a:t>
            </a:r>
            <a:r>
              <a: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eq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);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     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wire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c0, c1, c2, c3, c01, c23;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endParaRPr kumimoji="0" lang="en-US" sz="2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MyXnor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i0 (.A(a0), .B(b0), .Z(c0) );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// XNOR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MyXnor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i1 (.A(a1), .B(b1), .Z(c1) );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// XNOR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MyXnor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i2 (.A(a2), .B(b2), .Z(c2) );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// XNOR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MyXnor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i3 (.A(a3), .B(b3), .Z(c3) );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// XNOR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assign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c01 = c0 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&amp;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c1;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assign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c23 = c2 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&amp;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c3;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assign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</a:t>
            </a:r>
            <a:r>
              <a: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eq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= c01 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&amp;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c23;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endParaRPr kumimoji="0" lang="en-US" sz="2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endmodule</a:t>
            </a:r>
            <a:endParaRPr kumimoji="0" lang="en-US" sz="20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endParaRPr kumimoji="0" lang="en-US" sz="2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endParaRPr kumimoji="0" lang="en-US" sz="2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endParaRPr kumimoji="0" lang="en-US" sz="2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</p:txBody>
      </p:sp>
      <p:sp>
        <p:nvSpPr>
          <p:cNvPr id="8" name="Slide Number Placeholder 3">
            <a:extLst>
              <a:ext uri="{FF2B5EF4-FFF2-40B4-BE49-F238E27FC236}">
                <a16:creationId xmlns:a16="http://schemas.microsoft.com/office/drawing/2014/main" id="{66F9A22E-53A5-4D3E-91FA-F1AD1DAF6C5E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xfrm>
            <a:off x="6946900" y="6373813"/>
            <a:ext cx="2133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4852F37-0DB9-4B5B-ACE3-9C9B1F266E83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56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06955899"/>
      </p:ext>
    </p:extLst>
  </p:cSld>
  <p:clrMapOvr>
    <a:masterClrMapping/>
  </p:clrMapOvr>
  <p:transition/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5" name="Rectangle 2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469900" marR="0" lvl="0" indent="-469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66"/>
              </a:buClr>
              <a:buSzTx/>
              <a:buFont typeface="Wingdings" pitchFamily="2" charset="2"/>
              <a:buNone/>
              <a:tabLst/>
              <a:defRPr/>
            </a:pP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ＭＳ Ｐゴシック" panose="020B0600070205080204" pitchFamily="34" charset="-128"/>
              <a:cs typeface="+mn-cs"/>
            </a:endParaRPr>
          </a:p>
          <a:p>
            <a:pPr marL="469900" marR="0" lvl="0" indent="-469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66"/>
              </a:buClr>
              <a:buSzTx/>
              <a:buFont typeface="Wingdings" pitchFamily="2" charset="2"/>
              <a:buNone/>
              <a:tabLst/>
              <a:defRPr/>
            </a:pP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ＭＳ Ｐゴシック" panose="020B0600070205080204" pitchFamily="34" charset="-128"/>
              <a:cs typeface="+mn-cs"/>
            </a:endParaRPr>
          </a:p>
          <a:p>
            <a:pPr marL="469900" marR="0" lvl="0" indent="-469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66"/>
              </a:buClr>
              <a:buSzTx/>
              <a:buFont typeface="Wingdings" pitchFamily="2" charset="2"/>
              <a:buNone/>
              <a:tabLst/>
              <a:defRPr/>
            </a:pP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77826" name="Rectangle 3"/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/>
              <a:t>Eliminating Intermediate Signals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00B0B23-B001-48D5-A974-89C10B22DFC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Content Placeholder 17">
            <a:extLst>
              <a:ext uri="{FF2B5EF4-FFF2-40B4-BE49-F238E27FC236}">
                <a16:creationId xmlns:a16="http://schemas.microsoft.com/office/drawing/2014/main" id="{6AA393FF-A1A5-4E24-B239-966AD49D0F6D}"/>
              </a:ext>
            </a:extLst>
          </p:cNvPr>
          <p:cNvSpPr>
            <a:spLocks noGrp="1"/>
          </p:cNvSpPr>
          <p:nvPr/>
        </p:nvSpPr>
        <p:spPr bwMode="auto">
          <a:xfrm>
            <a:off x="623887" y="1200150"/>
            <a:ext cx="7896225" cy="4972050"/>
          </a:xfrm>
          <a:prstGeom prst="rect">
            <a:avLst/>
          </a:prstGeom>
          <a:solidFill>
            <a:srgbClr val="F6F5BD"/>
          </a:solidFill>
          <a:ln w="9525">
            <a:solidFill>
              <a:schemeClr val="accent4">
                <a:lumMod val="25000"/>
              </a:schemeClr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l" rtl="0" eaLnBrk="1" fontAlgn="base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chemeClr val="accent1">
                  <a:lumMod val="75000"/>
                  <a:lumOff val="25000"/>
                </a:schemeClr>
              </a:buClr>
              <a:buSzPct val="60000"/>
              <a:buFont typeface="Wingdings 2" pitchFamily="18" charset="2"/>
              <a:buNone/>
              <a:defRPr sz="1600" b="0">
                <a:solidFill>
                  <a:schemeClr val="tx1"/>
                </a:solidFill>
                <a:latin typeface="Consolas" pitchFamily="49" charset="0"/>
                <a:ea typeface="+mn-ea"/>
                <a:cs typeface="Consolas" pitchFamily="49" charset="0"/>
              </a:defRPr>
            </a:lvl1pPr>
            <a:lvl2pPr marL="457200" indent="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chemeClr val="accent1">
                  <a:lumMod val="75000"/>
                  <a:lumOff val="25000"/>
                </a:schemeClr>
              </a:buClr>
              <a:buSzPct val="110000"/>
              <a:buFont typeface="Wingdings" pitchFamily="2" charset="2"/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2pPr>
            <a:lvl3pPr marL="914400" indent="0" algn="l" rtl="0" eaLnBrk="1" fontAlgn="base" hangingPunct="1">
              <a:spcBef>
                <a:spcPct val="20000"/>
              </a:spcBef>
              <a:spcAft>
                <a:spcPct val="0"/>
              </a:spcAft>
              <a:buSzPct val="80000"/>
              <a:buFont typeface="Wingdings" pitchFamily="2" charset="2"/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371600" indent="0" algn="l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1828800" indent="0" algn="l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module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compare (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input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a0, a1, a2, a3, b0, b1, b2, b3,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              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output </a:t>
            </a:r>
            <a:r>
              <a: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eq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);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     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wire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c0, c1, c2, c3;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endParaRPr kumimoji="0" lang="en-US" sz="2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MyXnor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i0 (.A(a0), .B(b0), .Z(c0) );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// XNOR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MyXnor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i1 (.A(a1), .B(b1), .Z(c1) );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// XNOR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MyXnor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i2 (.A(a2), .B(b2), .Z(c2) );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// XNOR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MyXnor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i3 (.A(a3), .B(b3), .Z(c3) );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// XNOR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// assign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c01 = c0 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&amp;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c1;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// assign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c23 = c2 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&amp;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c3;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// assign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</a:t>
            </a:r>
            <a:r>
              <a: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eq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= c01 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&amp;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c23;</a:t>
            </a:r>
            <a:endParaRPr kumimoji="0" lang="en-US" sz="2000" b="1" i="0" u="none" strike="noStrike" kern="1200" cap="none" spc="0" normalizeH="0" baseline="0" noProof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assign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</a:t>
            </a:r>
            <a:r>
              <a: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eq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= c0 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&amp;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c1 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&amp;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c2 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&amp;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c3;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endParaRPr kumimoji="0" lang="en-US" sz="2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endParaRPr kumimoji="0" lang="en-US" sz="2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endmodule</a:t>
            </a:r>
            <a:endParaRPr kumimoji="0" lang="en-US" sz="20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endParaRPr kumimoji="0" lang="en-US" sz="2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endParaRPr kumimoji="0" lang="en-US" sz="2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endParaRPr kumimoji="0" lang="en-US" sz="2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</p:txBody>
      </p:sp>
      <p:sp>
        <p:nvSpPr>
          <p:cNvPr id="8" name="Slide Number Placeholder 3">
            <a:extLst>
              <a:ext uri="{FF2B5EF4-FFF2-40B4-BE49-F238E27FC236}">
                <a16:creationId xmlns:a16="http://schemas.microsoft.com/office/drawing/2014/main" id="{0B12149B-B42E-44A6-BD4C-FAA095F2E7B2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xfrm>
            <a:off x="6946900" y="6373813"/>
            <a:ext cx="2133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4852F37-0DB9-4B5B-ACE3-9C9B1F266E83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57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38088888"/>
      </p:ext>
    </p:extLst>
  </p:cSld>
  <p:clrMapOvr>
    <a:masterClrMapping/>
  </p:clrMapOvr>
  <p:transition/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1" name="Rectangle 2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469900" marR="0" lvl="0" indent="-469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66"/>
              </a:buClr>
              <a:buSzTx/>
              <a:buFont typeface="Wingdings" pitchFamily="2" charset="2"/>
              <a:buNone/>
              <a:tabLst/>
              <a:defRPr/>
            </a:pP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ＭＳ Ｐゴシック" panose="020B0600070205080204" pitchFamily="34" charset="-128"/>
              <a:cs typeface="+mn-cs"/>
            </a:endParaRPr>
          </a:p>
          <a:p>
            <a:pPr marL="469900" marR="0" lvl="0" indent="-469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66"/>
              </a:buClr>
              <a:buSzTx/>
              <a:buFont typeface="Wingdings" pitchFamily="2" charset="2"/>
              <a:buNone/>
              <a:tabLst/>
              <a:defRPr/>
            </a:pP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ＭＳ Ｐゴシック" panose="020B0600070205080204" pitchFamily="34" charset="-128"/>
              <a:cs typeface="+mn-cs"/>
            </a:endParaRPr>
          </a:p>
          <a:p>
            <a:pPr marL="469900" marR="0" lvl="0" indent="-469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66"/>
              </a:buClr>
              <a:buSzTx/>
              <a:buFont typeface="Wingdings" pitchFamily="2" charset="2"/>
              <a:buNone/>
              <a:tabLst/>
              <a:defRPr/>
            </a:pP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81922" name="Rectangle 3"/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/>
              <a:t>Multi-Bit Signals (Bus)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B0166D-0B85-4A2C-BC04-DE25B65BF1B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Content Placeholder 17">
            <a:extLst>
              <a:ext uri="{FF2B5EF4-FFF2-40B4-BE49-F238E27FC236}">
                <a16:creationId xmlns:a16="http://schemas.microsoft.com/office/drawing/2014/main" id="{41986BDB-89D7-483E-AB4B-700610BDEC9A}"/>
              </a:ext>
            </a:extLst>
          </p:cNvPr>
          <p:cNvSpPr>
            <a:spLocks noGrp="1"/>
          </p:cNvSpPr>
          <p:nvPr/>
        </p:nvSpPr>
        <p:spPr bwMode="auto">
          <a:xfrm>
            <a:off x="623887" y="1200150"/>
            <a:ext cx="7896225" cy="4972050"/>
          </a:xfrm>
          <a:prstGeom prst="rect">
            <a:avLst/>
          </a:prstGeom>
          <a:solidFill>
            <a:srgbClr val="F6F5BD"/>
          </a:solidFill>
          <a:ln w="9525">
            <a:solidFill>
              <a:schemeClr val="accent4">
                <a:lumMod val="25000"/>
              </a:schemeClr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l" rtl="0" eaLnBrk="1" fontAlgn="base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chemeClr val="accent1">
                  <a:lumMod val="75000"/>
                  <a:lumOff val="25000"/>
                </a:schemeClr>
              </a:buClr>
              <a:buSzPct val="60000"/>
              <a:buFont typeface="Wingdings 2" pitchFamily="18" charset="2"/>
              <a:buNone/>
              <a:defRPr sz="1600" b="0">
                <a:solidFill>
                  <a:schemeClr val="tx1"/>
                </a:solidFill>
                <a:latin typeface="Consolas" pitchFamily="49" charset="0"/>
                <a:ea typeface="+mn-ea"/>
                <a:cs typeface="Consolas" pitchFamily="49" charset="0"/>
              </a:defRPr>
            </a:lvl1pPr>
            <a:lvl2pPr marL="457200" indent="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chemeClr val="accent1">
                  <a:lumMod val="75000"/>
                  <a:lumOff val="25000"/>
                </a:schemeClr>
              </a:buClr>
              <a:buSzPct val="110000"/>
              <a:buFont typeface="Wingdings" pitchFamily="2" charset="2"/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2pPr>
            <a:lvl3pPr marL="914400" indent="0" algn="l" rtl="0" eaLnBrk="1" fontAlgn="base" hangingPunct="1">
              <a:spcBef>
                <a:spcPct val="20000"/>
              </a:spcBef>
              <a:spcAft>
                <a:spcPct val="0"/>
              </a:spcAft>
              <a:buSzPct val="80000"/>
              <a:buFont typeface="Wingdings" pitchFamily="2" charset="2"/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371600" indent="0" algn="l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1828800" indent="0" algn="l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module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compare (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input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[3:0] a, 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input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[3:0] b,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              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output </a:t>
            </a:r>
            <a:r>
              <a: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eq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);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     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wire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[3:0] c;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// bus definition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endParaRPr kumimoji="0" lang="en-US" sz="2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MyXnor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i0 (.A(a[0]), .B(b[0]), .Z(c[0]) );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// XNOR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MyXnor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i1 (.A(a[1]), .B(b[1]), .Z(c[1]) );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// XNOR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MyXnor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i2 (.A(a[2]), .B(b[2]), .Z(c[2]) );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// XNOR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MyXnor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i3 (.A(a[3]), .B(b[3]), .Z(c[3]) );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// XNOR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endParaRPr kumimoji="0" lang="en-US" sz="20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assign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</a:t>
            </a:r>
            <a:r>
              <a: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eq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= 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&amp;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c;</a:t>
            </a:r>
            <a:r>
              <a:rPr kumimoji="0" lang="en-US" sz="2000" b="0" i="1" u="none" strike="noStrike" kern="1200" cap="none" spc="0" normalizeH="0" baseline="0" noProof="0">
                <a:ln>
                  <a:noFill/>
                </a:ln>
                <a:solidFill>
                  <a:srgbClr val="A6A6A6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// short format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endParaRPr kumimoji="0" lang="en-US" sz="2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endParaRPr kumimoji="0" lang="en-US" sz="2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endmodule</a:t>
            </a:r>
            <a:endParaRPr kumimoji="0" lang="en-US" sz="20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endParaRPr kumimoji="0" lang="en-US" sz="2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endParaRPr kumimoji="0" lang="en-US" sz="2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endParaRPr kumimoji="0" lang="en-US" sz="2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</p:txBody>
      </p:sp>
      <p:sp>
        <p:nvSpPr>
          <p:cNvPr id="8" name="Slide Number Placeholder 3">
            <a:extLst>
              <a:ext uri="{FF2B5EF4-FFF2-40B4-BE49-F238E27FC236}">
                <a16:creationId xmlns:a16="http://schemas.microsoft.com/office/drawing/2014/main" id="{5C982886-007C-47B1-9A18-8A10154536E0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xfrm>
            <a:off x="6946900" y="6373813"/>
            <a:ext cx="2133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4852F37-0DB9-4B5B-ACE3-9C9B1F266E83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58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19897755"/>
      </p:ext>
    </p:extLst>
  </p:cSld>
  <p:clrMapOvr>
    <a:masterClrMapping/>
  </p:clrMapOvr>
  <p:transition/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69" name="Rectangle 2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469900" marR="0" lvl="0" indent="-469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66"/>
              </a:buClr>
              <a:buSzTx/>
              <a:buFont typeface="Wingdings" pitchFamily="2" charset="2"/>
              <a:buNone/>
              <a:tabLst/>
              <a:defRPr/>
            </a:pP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ＭＳ Ｐゴシック" panose="020B0600070205080204" pitchFamily="34" charset="-128"/>
              <a:cs typeface="+mn-cs"/>
            </a:endParaRPr>
          </a:p>
          <a:p>
            <a:pPr marL="469900" marR="0" lvl="0" indent="-469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66"/>
              </a:buClr>
              <a:buSzTx/>
              <a:buFont typeface="Wingdings" pitchFamily="2" charset="2"/>
              <a:buNone/>
              <a:tabLst/>
              <a:defRPr/>
            </a:pP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ＭＳ Ｐゴシック" panose="020B0600070205080204" pitchFamily="34" charset="-128"/>
              <a:cs typeface="+mn-cs"/>
            </a:endParaRPr>
          </a:p>
          <a:p>
            <a:pPr marL="469900" marR="0" lvl="0" indent="-469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66"/>
              </a:buClr>
              <a:buSzTx/>
              <a:buFont typeface="Wingdings" pitchFamily="2" charset="2"/>
              <a:buNone/>
              <a:tabLst/>
              <a:defRPr/>
            </a:pP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83970" name="Rectangle 3"/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/>
              <a:t>Bitwise Operations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2AF2B0D-B1A0-4DDE-82C1-EEE8E6B0B0C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Content Placeholder 17">
            <a:extLst>
              <a:ext uri="{FF2B5EF4-FFF2-40B4-BE49-F238E27FC236}">
                <a16:creationId xmlns:a16="http://schemas.microsoft.com/office/drawing/2014/main" id="{07EEE274-693B-457A-8AB2-20E2FC02BEFD}"/>
              </a:ext>
            </a:extLst>
          </p:cNvPr>
          <p:cNvSpPr>
            <a:spLocks noGrp="1"/>
          </p:cNvSpPr>
          <p:nvPr/>
        </p:nvSpPr>
        <p:spPr bwMode="auto">
          <a:xfrm>
            <a:off x="623887" y="1200150"/>
            <a:ext cx="7896225" cy="4972050"/>
          </a:xfrm>
          <a:prstGeom prst="rect">
            <a:avLst/>
          </a:prstGeom>
          <a:solidFill>
            <a:srgbClr val="F6F5BD"/>
          </a:solidFill>
          <a:ln w="9525">
            <a:solidFill>
              <a:schemeClr val="accent4">
                <a:lumMod val="25000"/>
              </a:schemeClr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l" rtl="0" eaLnBrk="1" fontAlgn="base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chemeClr val="accent1">
                  <a:lumMod val="75000"/>
                  <a:lumOff val="25000"/>
                </a:schemeClr>
              </a:buClr>
              <a:buSzPct val="60000"/>
              <a:buFont typeface="Wingdings 2" pitchFamily="18" charset="2"/>
              <a:buNone/>
              <a:defRPr sz="1600" b="0">
                <a:solidFill>
                  <a:schemeClr val="tx1"/>
                </a:solidFill>
                <a:latin typeface="Consolas" pitchFamily="49" charset="0"/>
                <a:ea typeface="+mn-ea"/>
                <a:cs typeface="Consolas" pitchFamily="49" charset="0"/>
              </a:defRPr>
            </a:lvl1pPr>
            <a:lvl2pPr marL="457200" indent="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chemeClr val="accent1">
                  <a:lumMod val="75000"/>
                  <a:lumOff val="25000"/>
                </a:schemeClr>
              </a:buClr>
              <a:buSzPct val="110000"/>
              <a:buFont typeface="Wingdings" pitchFamily="2" charset="2"/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2pPr>
            <a:lvl3pPr marL="914400" indent="0" algn="l" rtl="0" eaLnBrk="1" fontAlgn="base" hangingPunct="1">
              <a:spcBef>
                <a:spcPct val="20000"/>
              </a:spcBef>
              <a:spcAft>
                <a:spcPct val="0"/>
              </a:spcAft>
              <a:buSzPct val="80000"/>
              <a:buFont typeface="Wingdings" pitchFamily="2" charset="2"/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371600" indent="0" algn="l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1828800" indent="0" algn="l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module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compare (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input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[3:0] a, 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input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[3:0] b,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              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output </a:t>
            </a:r>
            <a:r>
              <a: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eq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);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     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wire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[3:0] c;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// bus definition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endParaRPr kumimoji="0" lang="en-US" sz="20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// </a:t>
            </a:r>
            <a:r>
              <a: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MyXnor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i0 (.A(a[0]), .B(b[0]), .Z(c[0]) );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// </a:t>
            </a:r>
            <a:r>
              <a: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MyXnor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i1 (.A(a[1]), .B(b[1]), .Z(c[1]) );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// </a:t>
            </a:r>
            <a:r>
              <a: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MyXnor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i2 (.A(a[2]), .B(b[2]), .Z(c[2]) );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// </a:t>
            </a:r>
            <a:r>
              <a: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MyXnor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i3 (.A(a[3]), .B(b[3]), .Z(c[3]) );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endParaRPr kumimoji="0" lang="en-US" sz="20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assign c = ~(a ^ b);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// XNOR</a:t>
            </a:r>
            <a:endParaRPr kumimoji="0" lang="en-US" sz="20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endParaRPr kumimoji="0" lang="en-US" sz="20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assign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</a:t>
            </a:r>
            <a:r>
              <a: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eq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= 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&amp;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c;</a:t>
            </a:r>
            <a:r>
              <a:rPr kumimoji="0" lang="en-US" sz="2000" b="0" i="1" u="none" strike="noStrike" kern="1200" cap="none" spc="0" normalizeH="0" baseline="0" noProof="0">
                <a:ln>
                  <a:noFill/>
                </a:ln>
                <a:solidFill>
                  <a:srgbClr val="A6A6A6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// short format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endParaRPr kumimoji="0" lang="en-US" sz="2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endParaRPr kumimoji="0" lang="en-US" sz="2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endmodule</a:t>
            </a:r>
            <a:endParaRPr kumimoji="0" lang="en-US" sz="20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endParaRPr kumimoji="0" lang="en-US" sz="2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endParaRPr kumimoji="0" lang="en-US" sz="2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endParaRPr kumimoji="0" lang="en-US" sz="2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</p:txBody>
      </p:sp>
      <p:sp>
        <p:nvSpPr>
          <p:cNvPr id="8" name="Slide Number Placeholder 3">
            <a:extLst>
              <a:ext uri="{FF2B5EF4-FFF2-40B4-BE49-F238E27FC236}">
                <a16:creationId xmlns:a16="http://schemas.microsoft.com/office/drawing/2014/main" id="{56D7A8A0-D409-43A4-B2C9-BAA5A3C25992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xfrm>
            <a:off x="6946900" y="6373813"/>
            <a:ext cx="2133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4852F37-0DB9-4B5B-ACE3-9C9B1F266E83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59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28253258"/>
      </p:ext>
    </p:extLst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0A2555-2A70-4E34-9FBF-DCB7AEB694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2017: Intel </a:t>
            </a:r>
            <a:r>
              <a:rPr lang="en-US" err="1"/>
              <a:t>Kaby</a:t>
            </a:r>
            <a:r>
              <a:rPr lang="en-US"/>
              <a:t> Lake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562C06D-3AF6-450C-988B-002D74537B9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07E03FE-5E55-46FA-B192-390C1371D59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B19D7DF-598B-483B-A6D0-8553CDFAE631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5" name="64-bit processor…">
            <a:extLst>
              <a:ext uri="{FF2B5EF4-FFF2-40B4-BE49-F238E27FC236}">
                <a16:creationId xmlns:a16="http://schemas.microsoft.com/office/drawing/2014/main" id="{8A3EBD13-1CFA-4C65-B49E-0B87BD498CA5}"/>
              </a:ext>
            </a:extLst>
          </p:cNvPr>
          <p:cNvSpPr txBox="1">
            <a:spLocks noGrp="1"/>
          </p:cNvSpPr>
          <p:nvPr/>
        </p:nvSpPr>
        <p:spPr>
          <a:xfrm>
            <a:off x="5551884" y="1066800"/>
            <a:ext cx="3200956" cy="57912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lc="http://schemas.openxmlformats.org/drawingml/2006/lockedCanvas" xmlns:ma14="http://schemas.microsoft.com/office/mac/drawingml/2011/main" xmlns="" val="1"/>
            </a:ext>
          </a:extLst>
        </p:spPr>
        <p:txBody>
          <a:bodyPr lIns="50800" tIns="50800" rIns="50800" bIns="50800"/>
          <a:lstStyle>
            <a:lvl1pPr marL="261936" marR="39686" indent="-260350" algn="l" defTabSz="914400" rtl="0" latinLnBrk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Tx/>
              <a:buSzPct val="130000"/>
              <a:buFontTx/>
              <a:buChar char="•"/>
              <a:tabLst/>
              <a:defRPr sz="2400" b="1" i="0" u="none" strike="noStrike" cap="none" spc="0" baseline="0">
                <a:ln>
                  <a:noFill/>
                </a:ln>
                <a:solidFill>
                  <a:srgbClr val="2F2F2F"/>
                </a:solidFill>
                <a:uFill>
                  <a:solidFill>
                    <a:srgbClr val="2F2F2F"/>
                  </a:solidFill>
                </a:uFill>
                <a:latin typeface="+mn-lt"/>
                <a:ea typeface="+mn-ea"/>
                <a:cs typeface="+mn-cs"/>
                <a:sym typeface="Helvetica Neue"/>
              </a:defRPr>
            </a:lvl1pPr>
            <a:lvl2pPr marL="495300" marR="39686" indent="-241300" algn="l" defTabSz="914400" rtl="0" latinLnBrk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Pct val="180000"/>
              <a:buFontTx/>
              <a:buChar char="-"/>
              <a:tabLst/>
              <a:defRPr sz="1800" b="1" i="0" u="none" strike="noStrike" cap="none" spc="0" baseline="0">
                <a:ln>
                  <a:noFill/>
                </a:ln>
                <a:solidFill>
                  <a:srgbClr val="2F2F2F"/>
                </a:solidFill>
                <a:uFill>
                  <a:solidFill>
                    <a:srgbClr val="2F2F2F"/>
                  </a:solidFill>
                </a:uFill>
                <a:latin typeface="+mn-lt"/>
                <a:ea typeface="+mn-ea"/>
                <a:cs typeface="+mn-cs"/>
                <a:sym typeface="Helvetica Neue"/>
              </a:defRPr>
            </a:lvl2pPr>
            <a:lvl3pPr marL="749300" marR="39686" indent="-241300" algn="l" defTabSz="914400" rtl="0" latinLnBrk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Tx/>
              <a:buSzPct val="100000"/>
              <a:buFontTx/>
              <a:buChar char="✦"/>
              <a:tabLst/>
              <a:defRPr sz="1800" b="1" i="0" u="none" strike="noStrike" cap="none" spc="0" baseline="0">
                <a:ln>
                  <a:noFill/>
                </a:ln>
                <a:solidFill>
                  <a:srgbClr val="2F2F2F"/>
                </a:solidFill>
                <a:uFill>
                  <a:solidFill>
                    <a:srgbClr val="2F2F2F"/>
                  </a:solidFill>
                </a:uFill>
                <a:latin typeface="+mn-lt"/>
                <a:ea typeface="+mn-ea"/>
                <a:cs typeface="+mn-cs"/>
                <a:sym typeface="Helvetica Neue"/>
              </a:defRPr>
            </a:lvl3pPr>
            <a:lvl4pPr marL="984250" marR="39686" indent="-222250" algn="l" defTabSz="914400" rtl="0" latinLnBrk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Tx/>
              <a:buSzPct val="120000"/>
              <a:buFontTx/>
              <a:buChar char="•"/>
              <a:tabLst/>
              <a:defRPr sz="1800" b="1" i="0" u="none" strike="noStrike" cap="none" spc="0" baseline="0">
                <a:ln>
                  <a:noFill/>
                </a:ln>
                <a:solidFill>
                  <a:srgbClr val="2F2F2F"/>
                </a:solidFill>
                <a:uFill>
                  <a:solidFill>
                    <a:srgbClr val="2F2F2F"/>
                  </a:solidFill>
                </a:uFill>
                <a:latin typeface="+mn-lt"/>
                <a:ea typeface="+mn-ea"/>
                <a:cs typeface="+mn-cs"/>
                <a:sym typeface="Helvetica Neue"/>
              </a:defRPr>
            </a:lvl4pPr>
            <a:lvl5pPr marL="1212850" marR="39686" indent="-196850" algn="l" defTabSz="914400" rtl="0" latinLnBrk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Tx/>
              <a:buSzPct val="110000"/>
              <a:buFontTx/>
              <a:buChar char="‣"/>
              <a:tabLst/>
              <a:defRPr sz="1800" b="1" i="0" u="none" strike="noStrike" cap="none" spc="0" baseline="0">
                <a:ln>
                  <a:noFill/>
                </a:ln>
                <a:solidFill>
                  <a:srgbClr val="2F2F2F"/>
                </a:solidFill>
                <a:uFill>
                  <a:solidFill>
                    <a:srgbClr val="2F2F2F"/>
                  </a:solidFill>
                </a:uFill>
                <a:latin typeface="+mn-lt"/>
                <a:ea typeface="+mn-ea"/>
                <a:cs typeface="+mn-cs"/>
                <a:sym typeface="Helvetica Neue"/>
              </a:defRPr>
            </a:lvl5pPr>
            <a:lvl6pPr marL="1532466" marR="39686" indent="-262466" algn="l" defTabSz="914400" rtl="0" latinLnBrk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Tx/>
              <a:buSzPct val="110000"/>
              <a:buFontTx/>
              <a:buChar char="•"/>
              <a:tabLst/>
              <a:defRPr sz="2400" b="1" i="0" u="none" strike="noStrike" cap="none" spc="0" baseline="0">
                <a:ln>
                  <a:noFill/>
                </a:ln>
                <a:solidFill>
                  <a:srgbClr val="2F2F2F"/>
                </a:solidFill>
                <a:uFill>
                  <a:solidFill>
                    <a:srgbClr val="2F2F2F"/>
                  </a:solidFill>
                </a:uFill>
                <a:latin typeface="+mn-lt"/>
                <a:ea typeface="+mn-ea"/>
                <a:cs typeface="+mn-cs"/>
                <a:sym typeface="Helvetica Neue"/>
              </a:defRPr>
            </a:lvl6pPr>
            <a:lvl7pPr marL="1786466" marR="39686" indent="-262466" algn="l" defTabSz="914400" rtl="0" latinLnBrk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Tx/>
              <a:buSzPct val="110000"/>
              <a:buFontTx/>
              <a:buChar char="•"/>
              <a:tabLst/>
              <a:defRPr sz="2400" b="1" i="0" u="none" strike="noStrike" cap="none" spc="0" baseline="0">
                <a:ln>
                  <a:noFill/>
                </a:ln>
                <a:solidFill>
                  <a:srgbClr val="2F2F2F"/>
                </a:solidFill>
                <a:uFill>
                  <a:solidFill>
                    <a:srgbClr val="2F2F2F"/>
                  </a:solidFill>
                </a:uFill>
                <a:latin typeface="+mn-lt"/>
                <a:ea typeface="+mn-ea"/>
                <a:cs typeface="+mn-cs"/>
                <a:sym typeface="Helvetica Neue"/>
              </a:defRPr>
            </a:lvl7pPr>
            <a:lvl8pPr marL="2040466" marR="39686" indent="-262466" algn="l" defTabSz="914400" rtl="0" latinLnBrk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Tx/>
              <a:buSzPct val="110000"/>
              <a:buFontTx/>
              <a:buChar char="•"/>
              <a:tabLst/>
              <a:defRPr sz="2400" b="1" i="0" u="none" strike="noStrike" cap="none" spc="0" baseline="0">
                <a:ln>
                  <a:noFill/>
                </a:ln>
                <a:solidFill>
                  <a:srgbClr val="2F2F2F"/>
                </a:solidFill>
                <a:uFill>
                  <a:solidFill>
                    <a:srgbClr val="2F2F2F"/>
                  </a:solidFill>
                </a:uFill>
                <a:latin typeface="+mn-lt"/>
                <a:ea typeface="+mn-ea"/>
                <a:cs typeface="+mn-cs"/>
                <a:sym typeface="Helvetica Neue"/>
              </a:defRPr>
            </a:lvl8pPr>
            <a:lvl9pPr marL="2294466" marR="39686" indent="-262466" algn="l" defTabSz="914400" rtl="0" latinLnBrk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Tx/>
              <a:buSzPct val="110000"/>
              <a:buFontTx/>
              <a:buChar char="•"/>
              <a:tabLst/>
              <a:defRPr sz="2400" b="1" i="0" u="none" strike="noStrike" cap="none" spc="0" baseline="0">
                <a:ln>
                  <a:noFill/>
                </a:ln>
                <a:solidFill>
                  <a:srgbClr val="2F2F2F"/>
                </a:solidFill>
                <a:uFill>
                  <a:solidFill>
                    <a:srgbClr val="2F2F2F"/>
                  </a:solidFill>
                </a:uFill>
                <a:latin typeface="+mn-lt"/>
                <a:ea typeface="+mn-ea"/>
                <a:cs typeface="+mn-cs"/>
                <a:sym typeface="Helvetica Neue"/>
              </a:defRPr>
            </a:lvl9pPr>
          </a:lstStyle>
          <a:p>
            <a:pPr marL="261936" marR="39686" lvl="0" indent="-260350" algn="l" defTabSz="914400" rtl="0" eaLnBrk="0" fontAlgn="base" latinLnBrk="0" hangingPunct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Tx/>
              <a:buSzPct val="130000"/>
              <a:buFontTx/>
              <a:buChar char="•"/>
              <a:tabLst/>
              <a:defRPr/>
            </a:pPr>
            <a:r>
              <a:rPr kumimoji="0" sz="2400" b="1" i="0" u="none" strike="noStrike" kern="1200" cap="none" spc="0" normalizeH="0" baseline="0" noProof="0">
                <a:ln>
                  <a:noFill/>
                </a:ln>
                <a:solidFill>
                  <a:srgbClr val="2F2F2F"/>
                </a:solidFill>
                <a:effectLst/>
                <a:uLnTx/>
                <a:uFill>
                  <a:solidFill>
                    <a:srgbClr val="2F2F2F"/>
                  </a:solidFill>
                </a:uFill>
                <a:latin typeface="Tahoma"/>
                <a:ea typeface="+mn-ea"/>
                <a:cs typeface="+mn-cs"/>
                <a:sym typeface="Helvetica Neue"/>
              </a:rPr>
              <a:t>64-bit processor</a:t>
            </a:r>
          </a:p>
          <a:p>
            <a:pPr marL="261936" marR="39686" lvl="0" indent="-260350" algn="l" defTabSz="914400" rtl="0" eaLnBrk="0" fontAlgn="base" latinLnBrk="0" hangingPunct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Tx/>
              <a:buSzPct val="130000"/>
              <a:buFontTx/>
              <a:buChar char="•"/>
              <a:tabLst/>
              <a:defRPr/>
            </a:pPr>
            <a:r>
              <a:rPr kumimoji="0" sz="2400" b="1" i="0" u="none" strike="noStrike" kern="1200" cap="none" spc="0" normalizeH="0" baseline="0" noProof="0">
                <a:ln>
                  <a:noFill/>
                </a:ln>
                <a:solidFill>
                  <a:srgbClr val="2F2F2F"/>
                </a:solidFill>
                <a:effectLst/>
                <a:uLnTx/>
                <a:uFill>
                  <a:solidFill>
                    <a:srgbClr val="2F2F2F"/>
                  </a:solidFill>
                </a:uFill>
                <a:latin typeface="Tahoma"/>
                <a:ea typeface="+mn-ea"/>
                <a:cs typeface="+mn-cs"/>
                <a:sym typeface="Helvetica Neue"/>
              </a:rPr>
              <a:t>4 cores, 8 threads</a:t>
            </a:r>
          </a:p>
          <a:p>
            <a:pPr marL="261936" marR="39686" lvl="0" indent="-260350" algn="l" defTabSz="914400" rtl="0" eaLnBrk="0" fontAlgn="base" latinLnBrk="0" hangingPunct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Tx/>
              <a:buSzPct val="130000"/>
              <a:buFontTx/>
              <a:buChar char="•"/>
              <a:tabLst/>
              <a:defRPr/>
            </a:pPr>
            <a:r>
              <a:rPr kumimoji="0" sz="2400" b="1" i="0" u="none" strike="noStrike" kern="1200" cap="none" spc="0" normalizeH="0" baseline="0" noProof="0">
                <a:ln>
                  <a:noFill/>
                </a:ln>
                <a:solidFill>
                  <a:srgbClr val="2F2F2F"/>
                </a:solidFill>
                <a:effectLst/>
                <a:uLnTx/>
                <a:uFill>
                  <a:solidFill>
                    <a:srgbClr val="2F2F2F"/>
                  </a:solidFill>
                </a:uFill>
                <a:latin typeface="Tahoma"/>
                <a:ea typeface="+mn-ea"/>
                <a:cs typeface="+mn-cs"/>
                <a:sym typeface="Helvetica Neue"/>
              </a:rPr>
              <a:t>14-19 stage pipeline</a:t>
            </a:r>
          </a:p>
          <a:p>
            <a:pPr marL="261936" marR="39686" lvl="0" indent="-260350" algn="l" defTabSz="914400" rtl="0" eaLnBrk="0" fontAlgn="base" latinLnBrk="0" hangingPunct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Tx/>
              <a:buSzPct val="130000"/>
              <a:buFontTx/>
              <a:buChar char="•"/>
              <a:tabLst/>
              <a:defRPr/>
            </a:pPr>
            <a:r>
              <a:rPr kumimoji="0" sz="2400" b="1" i="0" u="none" strike="noStrike" kern="1200" cap="none" spc="0" normalizeH="0" baseline="0" noProof="0">
                <a:ln>
                  <a:noFill/>
                </a:ln>
                <a:solidFill>
                  <a:srgbClr val="2F2F2F"/>
                </a:solidFill>
                <a:effectLst/>
                <a:uLnTx/>
                <a:uFill>
                  <a:solidFill>
                    <a:srgbClr val="2F2F2F"/>
                  </a:solidFill>
                </a:uFill>
                <a:latin typeface="Tahoma"/>
                <a:ea typeface="+mn-ea"/>
                <a:cs typeface="+mn-cs"/>
                <a:sym typeface="Helvetica Neue"/>
              </a:rPr>
              <a:t>3.9 GHz clock</a:t>
            </a:r>
          </a:p>
          <a:p>
            <a:pPr marL="261936" marR="39686" lvl="0" indent="-260350" algn="l" defTabSz="914400" rtl="0" eaLnBrk="0" fontAlgn="base" latinLnBrk="0" hangingPunct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Tx/>
              <a:buSzPct val="130000"/>
              <a:buFontTx/>
              <a:buChar char="•"/>
              <a:tabLst/>
              <a:defRPr/>
            </a:pPr>
            <a:r>
              <a:rPr kumimoji="0" sz="2400" b="1" i="0" u="none" strike="noStrike" kern="1200" cap="none" spc="0" normalizeH="0" baseline="0" noProof="0">
                <a:ln>
                  <a:noFill/>
                </a:ln>
                <a:solidFill>
                  <a:srgbClr val="2F2F2F"/>
                </a:solidFill>
                <a:effectLst/>
                <a:uLnTx/>
                <a:uFill>
                  <a:solidFill>
                    <a:srgbClr val="2F2F2F"/>
                  </a:solidFill>
                </a:uFill>
                <a:latin typeface="Tahoma"/>
                <a:ea typeface="+mn-ea"/>
                <a:cs typeface="+mn-cs"/>
                <a:sym typeface="Helvetica Neue"/>
              </a:rPr>
              <a:t>1.75B transistors</a:t>
            </a:r>
          </a:p>
          <a:p>
            <a:pPr marL="261936" marR="39686" lvl="0" indent="-260350" algn="l" defTabSz="914400" rtl="0" eaLnBrk="0" fontAlgn="base" latinLnBrk="0" hangingPunct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Tx/>
              <a:buSzPct val="130000"/>
              <a:buFontTx/>
              <a:buChar char="•"/>
              <a:tabLst/>
              <a:defRPr/>
            </a:pPr>
            <a:r>
              <a:rPr kumimoji="0" sz="2400" b="1" i="0" u="none" strike="noStrike" kern="1200" cap="none" spc="0" normalizeH="0" baseline="0" noProof="0">
                <a:ln>
                  <a:noFill/>
                </a:ln>
                <a:solidFill>
                  <a:srgbClr val="2F2F2F"/>
                </a:solidFill>
                <a:effectLst/>
                <a:uLnTx/>
                <a:uFill>
                  <a:solidFill>
                    <a:srgbClr val="2F2F2F"/>
                  </a:solidFill>
                </a:uFill>
                <a:latin typeface="Tahoma"/>
                <a:ea typeface="+mn-ea"/>
                <a:cs typeface="+mn-cs"/>
                <a:sym typeface="Helvetica Neue"/>
              </a:rPr>
              <a:t>In ~47 years, about 1,000,000-fold growth in transistor count and performance! </a:t>
            </a:r>
          </a:p>
        </p:txBody>
      </p:sp>
      <p:pic>
        <p:nvPicPr>
          <p:cNvPr id="6" name="Image" descr="Image">
            <a:extLst>
              <a:ext uri="{FF2B5EF4-FFF2-40B4-BE49-F238E27FC236}">
                <a16:creationId xmlns:a16="http://schemas.microsoft.com/office/drawing/2014/main" id="{4D018938-480B-497A-90BA-115B1CDD941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391160" y="1629824"/>
            <a:ext cx="5080001" cy="3399376"/>
          </a:xfrm>
          <a:prstGeom prst="rect">
            <a:avLst/>
          </a:prstGeom>
          <a:ln w="25400"/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C1FDD00-9D57-4816-B463-7FE46E92EE9E}"/>
              </a:ext>
            </a:extLst>
          </p:cNvPr>
          <p:cNvSpPr txBox="1"/>
          <p:nvPr/>
        </p:nvSpPr>
        <p:spPr>
          <a:xfrm>
            <a:off x="385524" y="5029200"/>
            <a:ext cx="50800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1" u="none" strike="noStrike" kern="1200" cap="none" spc="0" normalizeH="0" baseline="0" noProof="0">
                <a:ln>
                  <a:noFill/>
                </a:ln>
                <a:solidFill>
                  <a:srgbClr val="FFFFFF">
                    <a:lumMod val="50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  <a:hlinkClick r:id="rId3"/>
              </a:rPr>
              <a:t>https://en.wikichip.org/wiki/intel/microarchitectures/kaby_lake</a:t>
            </a:r>
            <a:endParaRPr kumimoji="0" lang="en-US" sz="1200" b="0" i="1" u="none" strike="noStrike" kern="1200" cap="none" spc="0" normalizeH="0" baseline="0" noProof="0">
              <a:ln>
                <a:noFill/>
              </a:ln>
              <a:solidFill>
                <a:srgbClr val="FFFFFF">
                  <a:lumMod val="50000"/>
                </a:srgbClr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3073171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7" name="Rectangle 2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469900" marR="0" lvl="0" indent="-469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66"/>
              </a:buClr>
              <a:buSzTx/>
              <a:buFont typeface="Wingdings" pitchFamily="2" charset="2"/>
              <a:buNone/>
              <a:tabLst/>
              <a:defRPr/>
            </a:pP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ＭＳ Ｐゴシック" panose="020B0600070205080204" pitchFamily="34" charset="-128"/>
              <a:cs typeface="+mn-cs"/>
            </a:endParaRPr>
          </a:p>
          <a:p>
            <a:pPr marL="469900" marR="0" lvl="0" indent="-469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66"/>
              </a:buClr>
              <a:buSzTx/>
              <a:buFont typeface="Wingdings" pitchFamily="2" charset="2"/>
              <a:buNone/>
              <a:tabLst/>
              <a:defRPr/>
            </a:pP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ＭＳ Ｐゴシック" panose="020B0600070205080204" pitchFamily="34" charset="-128"/>
              <a:cs typeface="+mn-cs"/>
            </a:endParaRPr>
          </a:p>
          <a:p>
            <a:pPr marL="469900" marR="0" lvl="0" indent="-469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66"/>
              </a:buClr>
              <a:buSzTx/>
              <a:buFont typeface="Wingdings" pitchFamily="2" charset="2"/>
              <a:buNone/>
              <a:tabLst/>
              <a:defRPr/>
            </a:pP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86018" name="Rectangle 3"/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>
          <a:xfrm>
            <a:off x="228600" y="152400"/>
            <a:ext cx="8851900" cy="884238"/>
          </a:xfrm>
        </p:spPr>
        <p:txBody>
          <a:bodyPr/>
          <a:lstStyle/>
          <a:p>
            <a:r>
              <a:rPr lang="en-US" sz="3200"/>
              <a:t>Highest Abstraction Level: Comparing Two Numbers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72DD029-F529-43E0-B1A7-A61EC660BBD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Content Placeholder 17">
            <a:extLst>
              <a:ext uri="{FF2B5EF4-FFF2-40B4-BE49-F238E27FC236}">
                <a16:creationId xmlns:a16="http://schemas.microsoft.com/office/drawing/2014/main" id="{925E8DF8-E4AF-41D5-94BC-B762E26CB8B1}"/>
              </a:ext>
            </a:extLst>
          </p:cNvPr>
          <p:cNvSpPr>
            <a:spLocks noGrp="1"/>
          </p:cNvSpPr>
          <p:nvPr/>
        </p:nvSpPr>
        <p:spPr bwMode="auto">
          <a:xfrm>
            <a:off x="623887" y="1200150"/>
            <a:ext cx="7896225" cy="4972050"/>
          </a:xfrm>
          <a:prstGeom prst="rect">
            <a:avLst/>
          </a:prstGeom>
          <a:solidFill>
            <a:srgbClr val="F6F5BD"/>
          </a:solidFill>
          <a:ln w="9525">
            <a:solidFill>
              <a:schemeClr val="accent4">
                <a:lumMod val="25000"/>
              </a:schemeClr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l" rtl="0" eaLnBrk="1" fontAlgn="base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chemeClr val="accent1">
                  <a:lumMod val="75000"/>
                  <a:lumOff val="25000"/>
                </a:schemeClr>
              </a:buClr>
              <a:buSzPct val="60000"/>
              <a:buFont typeface="Wingdings 2" pitchFamily="18" charset="2"/>
              <a:buNone/>
              <a:defRPr sz="1600" b="0">
                <a:solidFill>
                  <a:schemeClr val="tx1"/>
                </a:solidFill>
                <a:latin typeface="Consolas" pitchFamily="49" charset="0"/>
                <a:ea typeface="+mn-ea"/>
                <a:cs typeface="Consolas" pitchFamily="49" charset="0"/>
              </a:defRPr>
            </a:lvl1pPr>
            <a:lvl2pPr marL="457200" indent="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chemeClr val="accent1">
                  <a:lumMod val="75000"/>
                  <a:lumOff val="25000"/>
                </a:schemeClr>
              </a:buClr>
              <a:buSzPct val="110000"/>
              <a:buFont typeface="Wingdings" pitchFamily="2" charset="2"/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2pPr>
            <a:lvl3pPr marL="914400" indent="0" algn="l" rtl="0" eaLnBrk="1" fontAlgn="base" hangingPunct="1">
              <a:spcBef>
                <a:spcPct val="20000"/>
              </a:spcBef>
              <a:spcAft>
                <a:spcPct val="0"/>
              </a:spcAft>
              <a:buSzPct val="80000"/>
              <a:buFont typeface="Wingdings" pitchFamily="2" charset="2"/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371600" indent="0" algn="l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1828800" indent="0" algn="l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module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compare (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input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[3:0] a, 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input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[3:0] b,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              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output </a:t>
            </a:r>
            <a:r>
              <a: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eq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);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endParaRPr kumimoji="0" lang="en-US" sz="2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endParaRPr kumimoji="0" lang="en-US" sz="2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endParaRPr kumimoji="0" lang="en-US" sz="20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// assign c = ~(a ^ b);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// XNOR</a:t>
            </a:r>
            <a:endParaRPr kumimoji="0" lang="en-US" sz="2000" b="1" i="0" u="none" strike="noStrike" kern="1200" cap="none" spc="0" normalizeH="0" baseline="0" noProof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endParaRPr kumimoji="0" lang="en-US" sz="2000" b="1" i="0" u="none" strike="noStrike" kern="1200" cap="none" spc="0" normalizeH="0" baseline="0" noProof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// assign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</a:t>
            </a:r>
            <a:r>
              <a: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eq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= 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&amp;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c;</a:t>
            </a:r>
            <a:r>
              <a:rPr kumimoji="0" lang="en-US" sz="2000" b="0" i="1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// short format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endParaRPr kumimoji="0" lang="en-US" sz="20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assign </a:t>
            </a:r>
            <a:r>
              <a: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eq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= (a 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==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b) 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?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1 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: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0;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// really short</a:t>
            </a:r>
            <a:endParaRPr kumimoji="0" lang="en-US" sz="2000" b="1" i="0" u="none" strike="noStrike" kern="1200" cap="none" spc="0" normalizeH="0" baseline="0" noProof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endParaRPr kumimoji="0" lang="en-US" sz="20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endParaRPr kumimoji="0" lang="en-US" sz="20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endParaRPr kumimoji="0" lang="en-US" sz="20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endParaRPr kumimoji="0" lang="en-US" sz="20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endmodule</a:t>
            </a:r>
            <a:endParaRPr kumimoji="0" lang="en-US" sz="20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endParaRPr kumimoji="0" lang="en-US" sz="2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endParaRPr kumimoji="0" lang="en-US" sz="2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endParaRPr kumimoji="0" lang="en-US" sz="2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</p:txBody>
      </p:sp>
      <p:sp>
        <p:nvSpPr>
          <p:cNvPr id="8" name="Slide Number Placeholder 3">
            <a:extLst>
              <a:ext uri="{FF2B5EF4-FFF2-40B4-BE49-F238E27FC236}">
                <a16:creationId xmlns:a16="http://schemas.microsoft.com/office/drawing/2014/main" id="{100797E5-F43E-4287-ABC0-B210040BDFB7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xfrm>
            <a:off x="6946900" y="6373813"/>
            <a:ext cx="2133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4852F37-0DB9-4B5B-ACE3-9C9B1F266E83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60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39489042"/>
      </p:ext>
    </p:extLst>
  </p:cSld>
  <p:clrMapOvr>
    <a:masterClrMapping/>
  </p:clrMapOvr>
  <p:transition/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019B28-47CB-480D-A680-778D28667C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Writing More Reusable Verilog Code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6943CD1-E318-48B9-8875-373C6A56872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We have a module that can compare two 4-bit numbers</a:t>
            </a:r>
          </a:p>
          <a:p>
            <a:endParaRPr lang="en-US"/>
          </a:p>
          <a:p>
            <a:r>
              <a:rPr lang="en-US"/>
              <a:t>What if in the overall design we need to compare:</a:t>
            </a:r>
          </a:p>
          <a:p>
            <a:pPr lvl="1"/>
            <a:r>
              <a:rPr lang="en-US" b="1"/>
              <a:t>5</a:t>
            </a:r>
            <a:r>
              <a:rPr lang="en-US"/>
              <a:t>-bit numbers?</a:t>
            </a:r>
          </a:p>
          <a:p>
            <a:pPr lvl="1"/>
            <a:r>
              <a:rPr lang="en-US" b="1"/>
              <a:t>6</a:t>
            </a:r>
            <a:r>
              <a:rPr lang="en-US"/>
              <a:t>-bit numbers?</a:t>
            </a:r>
          </a:p>
          <a:p>
            <a:pPr lvl="1"/>
            <a:r>
              <a:rPr lang="en-US"/>
              <a:t>…</a:t>
            </a:r>
          </a:p>
          <a:p>
            <a:pPr lvl="1"/>
            <a:r>
              <a:rPr lang="en-US" b="1"/>
              <a:t>N</a:t>
            </a:r>
            <a:r>
              <a:rPr lang="en-US"/>
              <a:t>-bit numbers?</a:t>
            </a:r>
          </a:p>
          <a:p>
            <a:pPr lvl="1"/>
            <a:r>
              <a:rPr lang="en-US">
                <a:solidFill>
                  <a:srgbClr val="FF0000"/>
                </a:solidFill>
              </a:rPr>
              <a:t>Writing code for each case looks tedious</a:t>
            </a:r>
          </a:p>
          <a:p>
            <a:endParaRPr lang="en-US"/>
          </a:p>
          <a:p>
            <a:r>
              <a:rPr lang="en-US"/>
              <a:t>What could be a better way?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11F3C1A-1D22-43F9-A415-FBDE9F905FA5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B19D7DF-598B-483B-A6D0-8553CDFAE631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61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5286820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89" name="Rectangle 2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469900" marR="0" lvl="0" indent="-469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66"/>
              </a:buClr>
              <a:buSzTx/>
              <a:buFont typeface="Wingdings" pitchFamily="2" charset="2"/>
              <a:buNone/>
              <a:tabLst/>
              <a:defRPr/>
            </a:pP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ＭＳ Ｐゴシック" panose="020B0600070205080204" pitchFamily="34" charset="-128"/>
              <a:cs typeface="+mn-cs"/>
            </a:endParaRPr>
          </a:p>
          <a:p>
            <a:pPr marL="469900" marR="0" lvl="0" indent="-469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66"/>
              </a:buClr>
              <a:buSzTx/>
              <a:buFont typeface="Wingdings" pitchFamily="2" charset="2"/>
              <a:buNone/>
              <a:tabLst/>
              <a:defRPr/>
            </a:pP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ＭＳ Ｐゴシック" panose="020B0600070205080204" pitchFamily="34" charset="-128"/>
              <a:cs typeface="+mn-cs"/>
            </a:endParaRPr>
          </a:p>
          <a:p>
            <a:pPr marL="469900" marR="0" lvl="0" indent="-469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66"/>
              </a:buClr>
              <a:buSzTx/>
              <a:buFont typeface="Wingdings" pitchFamily="2" charset="2"/>
              <a:buNone/>
              <a:tabLst/>
              <a:defRPr/>
            </a:pP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89090" name="Rectangle 3"/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/>
              <a:t>Parameterized Modules</a:t>
            </a:r>
          </a:p>
        </p:txBody>
      </p:sp>
      <p:sp>
        <p:nvSpPr>
          <p:cNvPr id="2" name="Content Placeholder 1"/>
          <p:cNvSpPr>
            <a:spLocks noGrp="1"/>
          </p:cNvSpPr>
          <p:nvPr>
            <p:ph idx="4294967295"/>
          </p:nvPr>
        </p:nvSpPr>
        <p:spPr>
          <a:xfrm>
            <a:off x="531725" y="5334000"/>
            <a:ext cx="7896225" cy="838200"/>
          </a:xfrm>
        </p:spPr>
        <p:txBody>
          <a:bodyPr/>
          <a:lstStyle/>
          <a:p>
            <a:pPr marL="0" indent="0" algn="ctr">
              <a:buNone/>
            </a:pPr>
            <a:r>
              <a:rPr lang="en-US">
                <a:solidFill>
                  <a:srgbClr val="C00000"/>
                </a:solidFill>
              </a:rPr>
              <a:t>We can set the parameters to different values </a:t>
            </a:r>
          </a:p>
          <a:p>
            <a:pPr marL="0" indent="0" algn="ctr">
              <a:buNone/>
            </a:pPr>
            <a:r>
              <a:rPr lang="en-US">
                <a:solidFill>
                  <a:srgbClr val="C00000"/>
                </a:solidFill>
              </a:rPr>
              <a:t>when instantiating the module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9524EC30-6FF5-4115-96AF-6AE40D7337F1}"/>
              </a:ext>
            </a:extLst>
          </p:cNvPr>
          <p:cNvSpPr>
            <a:spLocks noGrp="1" noChangeArrowheads="1"/>
          </p:cNvSpPr>
          <p:nvPr/>
        </p:nvSpPr>
        <p:spPr bwMode="auto">
          <a:xfrm>
            <a:off x="623887" y="2562225"/>
            <a:ext cx="7896225" cy="2286000"/>
          </a:xfrm>
          <a:prstGeom prst="rect">
            <a:avLst/>
          </a:prstGeom>
          <a:solidFill>
            <a:srgbClr val="F6F5BD"/>
          </a:solidFill>
          <a:ln w="9525">
            <a:solidFill>
              <a:schemeClr val="accent4">
                <a:lumMod val="25000"/>
              </a:schemeClr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l" rtl="0" eaLnBrk="1" fontAlgn="base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chemeClr val="accent1">
                  <a:lumMod val="75000"/>
                  <a:lumOff val="25000"/>
                </a:schemeClr>
              </a:buClr>
              <a:buSzPct val="60000"/>
              <a:buFont typeface="Wingdings 2" pitchFamily="18" charset="2"/>
              <a:buNone/>
              <a:defRPr sz="1600" b="0">
                <a:solidFill>
                  <a:schemeClr val="tx1"/>
                </a:solidFill>
                <a:latin typeface="Consolas" pitchFamily="49" charset="0"/>
                <a:ea typeface="+mn-ea"/>
                <a:cs typeface="Consolas" pitchFamily="49" charset="0"/>
              </a:defRPr>
            </a:lvl1pPr>
            <a:lvl2pPr marL="457200" indent="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chemeClr val="accent1">
                  <a:lumMod val="75000"/>
                  <a:lumOff val="25000"/>
                </a:schemeClr>
              </a:buClr>
              <a:buSzPct val="110000"/>
              <a:buFont typeface="Wingdings" pitchFamily="2" charset="2"/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2pPr>
            <a:lvl3pPr marL="914400" indent="0" algn="l" rtl="0" eaLnBrk="1" fontAlgn="base" hangingPunct="1">
              <a:spcBef>
                <a:spcPct val="20000"/>
              </a:spcBef>
              <a:spcAft>
                <a:spcPct val="0"/>
              </a:spcAft>
              <a:buSzPct val="80000"/>
              <a:buFont typeface="Wingdings" pitchFamily="2" charset="2"/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371600" indent="0" algn="l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1828800" indent="0" algn="l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module </a:t>
            </a: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mux2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#(</a:t>
            </a: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parameter</a:t>
            </a: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</a:t>
            </a: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width</a:t>
            </a: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CC9900">
                    <a:lumMod val="75000"/>
                    <a:lumOff val="25000"/>
                  </a:srgbClr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</a:t>
            </a: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= 8)  </a:t>
            </a: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// name and default value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 (</a:t>
            </a: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input  </a:t>
            </a: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[</a:t>
            </a: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width</a:t>
            </a: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-1:0] d0, d1,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  </a:t>
            </a: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input              </a:t>
            </a: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s,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  </a:t>
            </a: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output </a:t>
            </a: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[</a:t>
            </a: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width</a:t>
            </a: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-1:0] y);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</a:t>
            </a: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assign </a:t>
            </a: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y = s </a:t>
            </a: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? </a:t>
            </a: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d1 </a:t>
            </a: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: </a:t>
            </a: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d0;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endmodule</a:t>
            </a: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</p:txBody>
      </p:sp>
      <p:sp>
        <p:nvSpPr>
          <p:cNvPr id="7" name="Slide Number Placeholder 3">
            <a:extLst>
              <a:ext uri="{FF2B5EF4-FFF2-40B4-BE49-F238E27FC236}">
                <a16:creationId xmlns:a16="http://schemas.microsoft.com/office/drawing/2014/main" id="{EB955516-D2E4-4C43-9A12-3B017157D3FD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xfrm>
            <a:off x="6946900" y="6373813"/>
            <a:ext cx="2133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4852F37-0DB9-4B5B-ACE3-9C9B1F266E83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62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8" name="Content Placeholder 1">
            <a:extLst>
              <a:ext uri="{FF2B5EF4-FFF2-40B4-BE49-F238E27FC236}">
                <a16:creationId xmlns:a16="http://schemas.microsoft.com/office/drawing/2014/main" id="{7D13A442-0CFF-4879-A879-E6A468DFA975}"/>
              </a:ext>
            </a:extLst>
          </p:cNvPr>
          <p:cNvSpPr txBox="1">
            <a:spLocks/>
          </p:cNvSpPr>
          <p:nvPr/>
        </p:nvSpPr>
        <p:spPr bwMode="auto">
          <a:xfrm>
            <a:off x="531725" y="1524000"/>
            <a:ext cx="7896225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+mn-lt"/>
                <a:ea typeface="ＭＳ Ｐゴシック" pitchFamily="-106" charset="-128"/>
                <a:cs typeface="ＭＳ Ｐゴシック" pitchFamily="-106" charset="-128"/>
              </a:defRPr>
            </a:lvl1pPr>
            <a:lvl2pPr marL="669925" indent="-3254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2pPr>
            <a:lvl3pPr marL="1022350" indent="-3508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3pPr>
            <a:lvl4pPr marL="1339850" indent="-3159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4pPr>
            <a:lvl5pPr marL="1681163" indent="-33972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5pPr>
            <a:lvl6pPr marL="21383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-106" charset="2"/>
              <a:buChar char="§"/>
              <a:defRPr sz="16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6pPr>
            <a:lvl7pPr marL="25955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-106" charset="2"/>
              <a:buChar char="§"/>
              <a:defRPr sz="16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7pPr>
            <a:lvl8pPr marL="30527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-106" charset="2"/>
              <a:buChar char="§"/>
              <a:defRPr sz="16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8pPr>
            <a:lvl9pPr marL="35099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-106" charset="2"/>
              <a:buChar char="§"/>
              <a:defRPr sz="16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anose="05000000000000000000" pitchFamily="2" charset="2"/>
              <a:buNone/>
              <a:tabLst/>
              <a:defRPr/>
            </a:pPr>
            <a:r>
              <a:rPr kumimoji="0" lang="en-US" sz="2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pitchFamily="-106" charset="-128"/>
              </a:rPr>
              <a:t>In Verilog, we can define </a:t>
            </a:r>
            <a:r>
              <a:rPr kumimoji="0" lang="en-US" sz="2400" b="0" i="0" u="none" strike="noStrike" kern="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ahoma"/>
                <a:ea typeface="ＭＳ Ｐゴシック" pitchFamily="-106" charset="-128"/>
              </a:rPr>
              <a:t>module parameters</a:t>
            </a:r>
          </a:p>
        </p:txBody>
      </p:sp>
    </p:spTree>
    <p:extLst>
      <p:ext uri="{BB962C8B-B14F-4D97-AF65-F5344CB8AC3E}">
        <p14:creationId xmlns:p14="http://schemas.microsoft.com/office/powerpoint/2010/main" val="162353130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7" name="Rectangle 2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469900" marR="0" lvl="0" indent="-469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66"/>
              </a:buClr>
              <a:buSzTx/>
              <a:buFont typeface="Wingdings" pitchFamily="2" charset="2"/>
              <a:buNone/>
              <a:tabLst/>
              <a:defRPr/>
            </a:pP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ＭＳ Ｐゴシック" panose="020B0600070205080204" pitchFamily="34" charset="-128"/>
              <a:cs typeface="+mn-cs"/>
            </a:endParaRPr>
          </a:p>
          <a:p>
            <a:pPr marL="469900" marR="0" lvl="0" indent="-469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66"/>
              </a:buClr>
              <a:buSzTx/>
              <a:buFont typeface="Wingdings" pitchFamily="2" charset="2"/>
              <a:buNone/>
              <a:tabLst/>
              <a:defRPr/>
            </a:pP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ＭＳ Ｐゴシック" panose="020B0600070205080204" pitchFamily="34" charset="-128"/>
              <a:cs typeface="+mn-cs"/>
            </a:endParaRPr>
          </a:p>
          <a:p>
            <a:pPr marL="469900" marR="0" lvl="0" indent="-469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66"/>
              </a:buClr>
              <a:buSzTx/>
              <a:buFont typeface="Wingdings" pitchFamily="2" charset="2"/>
              <a:buNone/>
              <a:tabLst/>
              <a:defRPr/>
            </a:pP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91138" name="Rectangle 3"/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/>
              <a:t>Instantiating Parameterized Modules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A34631AF-A9F7-4093-BDA6-90C16FFF334F}"/>
              </a:ext>
            </a:extLst>
          </p:cNvPr>
          <p:cNvSpPr>
            <a:spLocks noGrp="1" noChangeArrowheads="1"/>
          </p:cNvSpPr>
          <p:nvPr/>
        </p:nvSpPr>
        <p:spPr bwMode="auto">
          <a:xfrm>
            <a:off x="623887" y="3495675"/>
            <a:ext cx="7896225" cy="2752725"/>
          </a:xfrm>
          <a:prstGeom prst="rect">
            <a:avLst/>
          </a:prstGeom>
          <a:solidFill>
            <a:srgbClr val="F6F5BD"/>
          </a:solidFill>
          <a:ln w="9525">
            <a:solidFill>
              <a:schemeClr val="accent4">
                <a:lumMod val="25000"/>
              </a:schemeClr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l" rtl="0" eaLnBrk="1" fontAlgn="base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chemeClr val="accent1">
                  <a:lumMod val="75000"/>
                  <a:lumOff val="25000"/>
                </a:schemeClr>
              </a:buClr>
              <a:buSzPct val="60000"/>
              <a:buFont typeface="Wingdings 2" pitchFamily="18" charset="2"/>
              <a:buNone/>
              <a:defRPr sz="1600" b="0">
                <a:solidFill>
                  <a:schemeClr val="tx1"/>
                </a:solidFill>
                <a:latin typeface="Consolas" pitchFamily="49" charset="0"/>
                <a:ea typeface="+mn-ea"/>
                <a:cs typeface="Consolas" pitchFamily="49" charset="0"/>
              </a:defRPr>
            </a:lvl1pPr>
            <a:lvl2pPr marL="457200" indent="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chemeClr val="accent1">
                  <a:lumMod val="75000"/>
                  <a:lumOff val="25000"/>
                </a:schemeClr>
              </a:buClr>
              <a:buSzPct val="110000"/>
              <a:buFont typeface="Wingdings" pitchFamily="2" charset="2"/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2pPr>
            <a:lvl3pPr marL="914400" indent="0" algn="l" rtl="0" eaLnBrk="1" fontAlgn="base" hangingPunct="1">
              <a:spcBef>
                <a:spcPct val="20000"/>
              </a:spcBef>
              <a:spcAft>
                <a:spcPct val="0"/>
              </a:spcAft>
              <a:buSzPct val="80000"/>
              <a:buFont typeface="Wingdings" pitchFamily="2" charset="2"/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371600" indent="0" algn="l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1828800" indent="0" algn="l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// If the parameter is not given, the default (8) is assumed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 </a:t>
            </a: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mux2 </a:t>
            </a:r>
            <a:r>
              <a:rPr kumimoji="0" lang="en-US" sz="1800" b="0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i_mux</a:t>
            </a: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(d0, d1, s, out);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// The same module with 12-bit bus width: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 </a:t>
            </a: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mux2 #(12) </a:t>
            </a:r>
            <a:r>
              <a:rPr kumimoji="0" lang="en-US" sz="1800" b="0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i_mux_b</a:t>
            </a: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(d0, d1, s, out);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// A more verbose version: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 </a:t>
            </a: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mux2 #(.width(12)) </a:t>
            </a:r>
            <a:r>
              <a:rPr kumimoji="0" lang="en-US" sz="1800" b="0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i_mux_b</a:t>
            </a: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(.d0(d0), .d1(d1),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                             .s(s), .out(out));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BFA464B-E3C1-4601-8A7D-5C59629B202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3887" y="990600"/>
            <a:ext cx="7896225" cy="2286000"/>
          </a:xfrm>
          <a:prstGeom prst="rect">
            <a:avLst/>
          </a:prstGeom>
          <a:solidFill>
            <a:srgbClr val="F6F5BD"/>
          </a:solidFill>
          <a:ln w="9525">
            <a:solidFill>
              <a:schemeClr val="accent4">
                <a:lumMod val="25000"/>
              </a:schemeClr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itchFamily="34" charset="0"/>
                <a:ea typeface="MS PGothic" pitchFamily="34" charset="-128"/>
                <a:cs typeface="+mn-cs"/>
              </a:rPr>
              <a:t>module </a:t>
            </a: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itchFamily="34" charset="0"/>
                <a:ea typeface="MS PGothic" pitchFamily="34" charset="-128"/>
                <a:cs typeface="+mn-cs"/>
              </a:rPr>
              <a:t>mux2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itchFamily="34" charset="0"/>
                <a:ea typeface="MS PGothic" pitchFamily="34" charset="-128"/>
                <a:cs typeface="+mn-cs"/>
              </a:rPr>
              <a:t>  #(</a:t>
            </a: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Verdana" pitchFamily="34" charset="0"/>
                <a:ea typeface="MS PGothic" pitchFamily="34" charset="-128"/>
                <a:cs typeface="+mn-cs"/>
              </a:rPr>
              <a:t>parameter</a:t>
            </a: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itchFamily="34" charset="0"/>
                <a:ea typeface="MS PGothic" pitchFamily="34" charset="-128"/>
                <a:cs typeface="+mn-cs"/>
              </a:rPr>
              <a:t> </a:t>
            </a: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Verdana" pitchFamily="34" charset="0"/>
                <a:ea typeface="MS PGothic" pitchFamily="34" charset="-128"/>
                <a:cs typeface="+mn-cs"/>
              </a:rPr>
              <a:t>width</a:t>
            </a: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CC9900">
                    <a:lumMod val="75000"/>
                    <a:lumOff val="25000"/>
                  </a:srgbClr>
                </a:solidFill>
                <a:effectLst/>
                <a:uLnTx/>
                <a:uFillTx/>
                <a:latin typeface="Verdana" pitchFamily="34" charset="0"/>
                <a:ea typeface="MS PGothic" pitchFamily="34" charset="-128"/>
                <a:cs typeface="+mn-cs"/>
              </a:rPr>
              <a:t> </a:t>
            </a: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itchFamily="34" charset="0"/>
                <a:ea typeface="MS PGothic" pitchFamily="34" charset="-128"/>
                <a:cs typeface="+mn-cs"/>
              </a:rPr>
              <a:t>= 8)  </a:t>
            </a: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Verdana" pitchFamily="34" charset="0"/>
                <a:ea typeface="MS PGothic" pitchFamily="34" charset="-128"/>
                <a:cs typeface="+mn-cs"/>
              </a:rPr>
              <a:t>// name and default value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itchFamily="34" charset="0"/>
                <a:ea typeface="MS PGothic" pitchFamily="34" charset="-128"/>
                <a:cs typeface="+mn-cs"/>
              </a:rPr>
              <a:t>   (</a:t>
            </a: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itchFamily="34" charset="0"/>
                <a:ea typeface="MS PGothic" pitchFamily="34" charset="-128"/>
                <a:cs typeface="+mn-cs"/>
              </a:rPr>
              <a:t>input  </a:t>
            </a: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itchFamily="34" charset="0"/>
                <a:ea typeface="MS PGothic" pitchFamily="34" charset="-128"/>
                <a:cs typeface="+mn-cs"/>
              </a:rPr>
              <a:t>[</a:t>
            </a: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Verdana" pitchFamily="34" charset="0"/>
                <a:ea typeface="MS PGothic" pitchFamily="34" charset="-128"/>
                <a:cs typeface="+mn-cs"/>
              </a:rPr>
              <a:t>width</a:t>
            </a: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itchFamily="34" charset="0"/>
                <a:ea typeface="MS PGothic" pitchFamily="34" charset="-128"/>
                <a:cs typeface="+mn-cs"/>
              </a:rPr>
              <a:t>-1:0] d0, d1,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itchFamily="34" charset="0"/>
                <a:ea typeface="MS PGothic" pitchFamily="34" charset="-128"/>
                <a:cs typeface="+mn-cs"/>
              </a:rPr>
              <a:t>    </a:t>
            </a: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itchFamily="34" charset="0"/>
                <a:ea typeface="MS PGothic" pitchFamily="34" charset="-128"/>
                <a:cs typeface="+mn-cs"/>
              </a:rPr>
              <a:t>input              </a:t>
            </a: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itchFamily="34" charset="0"/>
                <a:ea typeface="MS PGothic" pitchFamily="34" charset="-128"/>
                <a:cs typeface="+mn-cs"/>
              </a:rPr>
              <a:t>s,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itchFamily="34" charset="0"/>
                <a:ea typeface="MS PGothic" pitchFamily="34" charset="-128"/>
                <a:cs typeface="+mn-cs"/>
              </a:rPr>
              <a:t>    </a:t>
            </a: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itchFamily="34" charset="0"/>
                <a:ea typeface="MS PGothic" pitchFamily="34" charset="-128"/>
                <a:cs typeface="+mn-cs"/>
              </a:rPr>
              <a:t>output </a:t>
            </a: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itchFamily="34" charset="0"/>
                <a:ea typeface="MS PGothic" pitchFamily="34" charset="-128"/>
                <a:cs typeface="+mn-cs"/>
              </a:rPr>
              <a:t>[</a:t>
            </a: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Verdana" pitchFamily="34" charset="0"/>
                <a:ea typeface="MS PGothic" pitchFamily="34" charset="-128"/>
                <a:cs typeface="+mn-cs"/>
              </a:rPr>
              <a:t>width</a:t>
            </a: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itchFamily="34" charset="0"/>
                <a:ea typeface="MS PGothic" pitchFamily="34" charset="-128"/>
                <a:cs typeface="+mn-cs"/>
              </a:rPr>
              <a:t>-1:0] y);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 pitchFamily="34" charset="0"/>
              <a:ea typeface="MS PGothic" pitchFamily="34" charset="-128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itchFamily="34" charset="0"/>
                <a:ea typeface="MS PGothic" pitchFamily="34" charset="-128"/>
                <a:cs typeface="+mn-cs"/>
              </a:rPr>
              <a:t>  </a:t>
            </a: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itchFamily="34" charset="0"/>
                <a:ea typeface="MS PGothic" pitchFamily="34" charset="-128"/>
                <a:cs typeface="+mn-cs"/>
              </a:rPr>
              <a:t>assign </a:t>
            </a: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itchFamily="34" charset="0"/>
                <a:ea typeface="MS PGothic" pitchFamily="34" charset="-128"/>
                <a:cs typeface="+mn-cs"/>
              </a:rPr>
              <a:t>y = s </a:t>
            </a: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itchFamily="34" charset="0"/>
                <a:ea typeface="MS PGothic" pitchFamily="34" charset="-128"/>
                <a:cs typeface="+mn-cs"/>
              </a:rPr>
              <a:t>? </a:t>
            </a: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itchFamily="34" charset="0"/>
                <a:ea typeface="MS PGothic" pitchFamily="34" charset="-128"/>
                <a:cs typeface="+mn-cs"/>
              </a:rPr>
              <a:t>d1 </a:t>
            </a: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itchFamily="34" charset="0"/>
                <a:ea typeface="MS PGothic" pitchFamily="34" charset="-128"/>
                <a:cs typeface="+mn-cs"/>
              </a:rPr>
              <a:t>: </a:t>
            </a: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itchFamily="34" charset="0"/>
                <a:ea typeface="MS PGothic" pitchFamily="34" charset="-128"/>
                <a:cs typeface="+mn-cs"/>
              </a:rPr>
              <a:t>d0;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itchFamily="34" charset="0"/>
                <a:ea typeface="MS PGothic" pitchFamily="34" charset="-128"/>
                <a:cs typeface="+mn-cs"/>
              </a:rPr>
              <a:t>endmodule</a:t>
            </a: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itchFamily="34" charset="0"/>
                <a:ea typeface="MS PGothic" pitchFamily="34" charset="-128"/>
                <a:cs typeface="+mn-cs"/>
              </a:rPr>
              <a:t> </a:t>
            </a:r>
          </a:p>
        </p:txBody>
      </p:sp>
      <p:sp>
        <p:nvSpPr>
          <p:cNvPr id="10" name="Slide Number Placeholder 3">
            <a:extLst>
              <a:ext uri="{FF2B5EF4-FFF2-40B4-BE49-F238E27FC236}">
                <a16:creationId xmlns:a16="http://schemas.microsoft.com/office/drawing/2014/main" id="{2516910C-E097-402B-BE7F-941E58D968BB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xfrm>
            <a:off x="6946900" y="6373813"/>
            <a:ext cx="2133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4852F37-0DB9-4B5B-ACE3-9C9B1F266E83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63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FC4B364E-987A-4BBA-8D37-A5D29F4A75BB}"/>
              </a:ext>
            </a:extLst>
          </p:cNvPr>
          <p:cNvSpPr>
            <a:spLocks noGrp="1" noChangeArrowheads="1"/>
          </p:cNvSpPr>
          <p:nvPr/>
        </p:nvSpPr>
        <p:spPr bwMode="auto">
          <a:xfrm>
            <a:off x="737270" y="3511393"/>
            <a:ext cx="7606469" cy="832007"/>
          </a:xfrm>
          <a:prstGeom prst="rect">
            <a:avLst/>
          </a:prstGeom>
          <a:solidFill>
            <a:srgbClr val="F6F5BD"/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l" rtl="0" eaLnBrk="1" fontAlgn="base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chemeClr val="accent1">
                  <a:lumMod val="75000"/>
                  <a:lumOff val="25000"/>
                </a:schemeClr>
              </a:buClr>
              <a:buSzPct val="60000"/>
              <a:buFont typeface="Wingdings 2" pitchFamily="18" charset="2"/>
              <a:buNone/>
              <a:defRPr sz="1600" b="0">
                <a:solidFill>
                  <a:schemeClr val="tx1"/>
                </a:solidFill>
                <a:latin typeface="Consolas" pitchFamily="49" charset="0"/>
                <a:ea typeface="+mn-ea"/>
                <a:cs typeface="Consolas" pitchFamily="49" charset="0"/>
              </a:defRPr>
            </a:lvl1pPr>
            <a:lvl2pPr marL="457200" indent="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chemeClr val="accent1">
                  <a:lumMod val="75000"/>
                  <a:lumOff val="25000"/>
                </a:schemeClr>
              </a:buClr>
              <a:buSzPct val="110000"/>
              <a:buFont typeface="Wingdings" pitchFamily="2" charset="2"/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2pPr>
            <a:lvl3pPr marL="914400" indent="0" algn="l" rtl="0" eaLnBrk="1" fontAlgn="base" hangingPunct="1">
              <a:spcBef>
                <a:spcPct val="20000"/>
              </a:spcBef>
              <a:spcAft>
                <a:spcPct val="0"/>
              </a:spcAft>
              <a:buSzPct val="80000"/>
              <a:buFont typeface="Wingdings" pitchFamily="2" charset="2"/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371600" indent="0" algn="l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1828800" indent="0" algn="l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6E14A8A8-54C5-4731-A6FB-BECE757AC140}"/>
              </a:ext>
            </a:extLst>
          </p:cNvPr>
          <p:cNvSpPr>
            <a:spLocks noGrp="1" noChangeArrowheads="1"/>
          </p:cNvSpPr>
          <p:nvPr/>
        </p:nvSpPr>
        <p:spPr bwMode="auto">
          <a:xfrm>
            <a:off x="737270" y="4267200"/>
            <a:ext cx="7606469" cy="832007"/>
          </a:xfrm>
          <a:prstGeom prst="rect">
            <a:avLst/>
          </a:prstGeom>
          <a:solidFill>
            <a:srgbClr val="F6F5BD"/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l" rtl="0" eaLnBrk="1" fontAlgn="base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chemeClr val="accent1">
                  <a:lumMod val="75000"/>
                  <a:lumOff val="25000"/>
                </a:schemeClr>
              </a:buClr>
              <a:buSzPct val="60000"/>
              <a:buFont typeface="Wingdings 2" pitchFamily="18" charset="2"/>
              <a:buNone/>
              <a:defRPr sz="1600" b="0">
                <a:solidFill>
                  <a:schemeClr val="tx1"/>
                </a:solidFill>
                <a:latin typeface="Consolas" pitchFamily="49" charset="0"/>
                <a:ea typeface="+mn-ea"/>
                <a:cs typeface="Consolas" pitchFamily="49" charset="0"/>
              </a:defRPr>
            </a:lvl1pPr>
            <a:lvl2pPr marL="457200" indent="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chemeClr val="accent1">
                  <a:lumMod val="75000"/>
                  <a:lumOff val="25000"/>
                </a:schemeClr>
              </a:buClr>
              <a:buSzPct val="110000"/>
              <a:buFont typeface="Wingdings" pitchFamily="2" charset="2"/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2pPr>
            <a:lvl3pPr marL="914400" indent="0" algn="l" rtl="0" eaLnBrk="1" fontAlgn="base" hangingPunct="1">
              <a:spcBef>
                <a:spcPct val="20000"/>
              </a:spcBef>
              <a:spcAft>
                <a:spcPct val="0"/>
              </a:spcAft>
              <a:buSzPct val="80000"/>
              <a:buFont typeface="Wingdings" pitchFamily="2" charset="2"/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371600" indent="0" algn="l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1828800" indent="0" algn="l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C11A6D31-F057-43B7-A3B8-4B0BA91376BA}"/>
              </a:ext>
            </a:extLst>
          </p:cNvPr>
          <p:cNvSpPr>
            <a:spLocks noGrp="1" noChangeArrowheads="1"/>
          </p:cNvSpPr>
          <p:nvPr/>
        </p:nvSpPr>
        <p:spPr bwMode="auto">
          <a:xfrm>
            <a:off x="737271" y="5215243"/>
            <a:ext cx="7675902" cy="832007"/>
          </a:xfrm>
          <a:prstGeom prst="rect">
            <a:avLst/>
          </a:prstGeom>
          <a:solidFill>
            <a:srgbClr val="F6F5BD"/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l" rtl="0" eaLnBrk="1" fontAlgn="base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chemeClr val="accent1">
                  <a:lumMod val="75000"/>
                  <a:lumOff val="25000"/>
                </a:schemeClr>
              </a:buClr>
              <a:buSzPct val="60000"/>
              <a:buFont typeface="Wingdings 2" pitchFamily="18" charset="2"/>
              <a:buNone/>
              <a:defRPr sz="1600" b="0">
                <a:solidFill>
                  <a:schemeClr val="tx1"/>
                </a:solidFill>
                <a:latin typeface="Consolas" pitchFamily="49" charset="0"/>
                <a:ea typeface="+mn-ea"/>
                <a:cs typeface="Consolas" pitchFamily="49" charset="0"/>
              </a:defRPr>
            </a:lvl1pPr>
            <a:lvl2pPr marL="457200" indent="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chemeClr val="accent1">
                  <a:lumMod val="75000"/>
                  <a:lumOff val="25000"/>
                </a:schemeClr>
              </a:buClr>
              <a:buSzPct val="110000"/>
              <a:buFont typeface="Wingdings" pitchFamily="2" charset="2"/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2pPr>
            <a:lvl3pPr marL="914400" indent="0" algn="l" rtl="0" eaLnBrk="1" fontAlgn="base" hangingPunct="1">
              <a:spcBef>
                <a:spcPct val="20000"/>
              </a:spcBef>
              <a:spcAft>
                <a:spcPct val="0"/>
              </a:spcAft>
              <a:buSzPct val="80000"/>
              <a:buFont typeface="Wingdings" pitchFamily="2" charset="2"/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371600" indent="0" algn="l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1828800" indent="0" algn="l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8568864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What Is the BEST Way of Writing Verilog</a:t>
            </a:r>
          </a:p>
        </p:txBody>
      </p:sp>
      <p:sp>
        <p:nvSpPr>
          <p:cNvPr id="88066" name="Content Placeholder 1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Quite simply </a:t>
            </a:r>
            <a:r>
              <a:rPr lang="en-US" b="1">
                <a:solidFill>
                  <a:srgbClr val="C00000"/>
                </a:solidFill>
              </a:rPr>
              <a:t>IT DOES NOT EXIST!</a:t>
            </a:r>
            <a:endParaRPr lang="en-US">
              <a:solidFill>
                <a:srgbClr val="C00000"/>
              </a:solidFill>
            </a:endParaRPr>
          </a:p>
          <a:p>
            <a:endParaRPr lang="en-US"/>
          </a:p>
          <a:p>
            <a:r>
              <a:rPr lang="en-US"/>
              <a:t>Code should be easy to understand</a:t>
            </a:r>
          </a:p>
          <a:p>
            <a:pPr lvl="1"/>
            <a:r>
              <a:rPr lang="en-US"/>
              <a:t>Sometimes longer code is easier to comprehend</a:t>
            </a:r>
          </a:p>
          <a:p>
            <a:endParaRPr lang="en-US"/>
          </a:p>
          <a:p>
            <a:r>
              <a:rPr lang="en-US"/>
              <a:t>Hierarchy is very useful</a:t>
            </a:r>
          </a:p>
          <a:p>
            <a:pPr lvl="1"/>
            <a:r>
              <a:rPr lang="en-US"/>
              <a:t>In the previous example it did not look like that, but for larger designs it is indispensable</a:t>
            </a:r>
          </a:p>
          <a:p>
            <a:endParaRPr lang="en-US"/>
          </a:p>
          <a:p>
            <a:r>
              <a:rPr lang="en-US"/>
              <a:t>Try to stay closer to hardware</a:t>
            </a:r>
          </a:p>
          <a:p>
            <a:pPr lvl="1"/>
            <a:r>
              <a:rPr lang="en-US"/>
              <a:t>After all the goal is to design hardware</a:t>
            </a:r>
          </a:p>
          <a:p>
            <a:pPr lvl="1">
              <a:buFont typeface="Wingdings" pitchFamily="2" charset="2"/>
              <a:buNone/>
            </a:pPr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99B56CF-D45F-4C48-9524-2BF515F776DA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xfrm>
            <a:off x="6946900" y="6373813"/>
            <a:ext cx="2133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4852F37-0DB9-4B5B-ACE3-9C9B1F266E83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64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8948356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80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806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806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806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806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806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8806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1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What About Timing ?	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212176D-5DB6-4C9E-A96D-F16EBC52C69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It is possible to define </a:t>
            </a:r>
            <a:r>
              <a:rPr lang="en-US" i="1"/>
              <a:t>timing relations </a:t>
            </a:r>
            <a:r>
              <a:rPr lang="en-US"/>
              <a:t>in Verilog.</a:t>
            </a:r>
            <a:r>
              <a:rPr lang="en-US" b="1"/>
              <a:t> BUT:</a:t>
            </a:r>
          </a:p>
          <a:p>
            <a:pPr lvl="1"/>
            <a:r>
              <a:rPr lang="en-US"/>
              <a:t>These are </a:t>
            </a:r>
            <a:r>
              <a:rPr lang="en-US" b="1" i="1">
                <a:solidFill>
                  <a:srgbClr val="FF0000"/>
                </a:solidFill>
              </a:rPr>
              <a:t>ONLY</a:t>
            </a:r>
            <a:r>
              <a:rPr lang="en-US"/>
              <a:t> for </a:t>
            </a:r>
            <a:r>
              <a:rPr lang="en-US">
                <a:solidFill>
                  <a:srgbClr val="0000FF"/>
                </a:solidFill>
              </a:rPr>
              <a:t>simulation</a:t>
            </a:r>
          </a:p>
          <a:p>
            <a:pPr lvl="1"/>
            <a:r>
              <a:rPr lang="en-US"/>
              <a:t>They </a:t>
            </a:r>
            <a:r>
              <a:rPr lang="en-US" b="1" i="1">
                <a:solidFill>
                  <a:srgbClr val="FF0000"/>
                </a:solidFill>
              </a:rPr>
              <a:t>CAN NOT</a:t>
            </a:r>
            <a:r>
              <a:rPr lang="en-US" b="1" i="1">
                <a:solidFill>
                  <a:schemeClr val="accent1">
                    <a:lumMod val="75000"/>
                    <a:lumOff val="25000"/>
                  </a:schemeClr>
                </a:solidFill>
              </a:rPr>
              <a:t>  </a:t>
            </a:r>
            <a:r>
              <a:rPr lang="en-US"/>
              <a:t>be synthesized</a:t>
            </a:r>
          </a:p>
          <a:p>
            <a:pPr lvl="1"/>
            <a:r>
              <a:rPr lang="en-US"/>
              <a:t>They are used for </a:t>
            </a:r>
            <a:r>
              <a:rPr lang="en-US" i="1"/>
              <a:t>modeling delays </a:t>
            </a:r>
            <a:r>
              <a:rPr lang="en-US"/>
              <a:t>in a circuit</a:t>
            </a:r>
            <a:endParaRPr lang="de-CH"/>
          </a:p>
          <a:p>
            <a:endParaRPr lang="en-US"/>
          </a:p>
        </p:txBody>
      </p:sp>
      <p:sp>
        <p:nvSpPr>
          <p:cNvPr id="7" name="Content Placeholder 12">
            <a:extLst>
              <a:ext uri="{FF2B5EF4-FFF2-40B4-BE49-F238E27FC236}">
                <a16:creationId xmlns:a16="http://schemas.microsoft.com/office/drawing/2014/main" id="{16DD0D50-5374-4067-8F38-AF4DDE15E0D8}"/>
              </a:ext>
            </a:extLst>
          </p:cNvPr>
          <p:cNvSpPr>
            <a:spLocks noGrp="1"/>
          </p:cNvSpPr>
          <p:nvPr/>
        </p:nvSpPr>
        <p:spPr bwMode="auto">
          <a:xfrm>
            <a:off x="623887" y="2971800"/>
            <a:ext cx="7896225" cy="2286001"/>
          </a:xfrm>
          <a:prstGeom prst="rect">
            <a:avLst/>
          </a:prstGeom>
          <a:solidFill>
            <a:srgbClr val="F6F5BD"/>
          </a:solidFill>
          <a:ln w="9525">
            <a:solidFill>
              <a:schemeClr val="accent4">
                <a:lumMod val="25000"/>
              </a:schemeClr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l" rtl="0" eaLnBrk="1" fontAlgn="base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chemeClr val="accent1">
                  <a:lumMod val="75000"/>
                  <a:lumOff val="25000"/>
                </a:schemeClr>
              </a:buClr>
              <a:buSzPct val="60000"/>
              <a:buFont typeface="Wingdings 2" pitchFamily="18" charset="2"/>
              <a:buNone/>
              <a:defRPr sz="1600" b="0">
                <a:solidFill>
                  <a:schemeClr val="tx1"/>
                </a:solidFill>
                <a:latin typeface="Consolas" pitchFamily="49" charset="0"/>
                <a:ea typeface="+mn-ea"/>
                <a:cs typeface="Consolas" pitchFamily="49" charset="0"/>
              </a:defRPr>
            </a:lvl1pPr>
            <a:lvl2pPr marL="457200" indent="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chemeClr val="accent1">
                  <a:lumMod val="75000"/>
                  <a:lumOff val="25000"/>
                </a:schemeClr>
              </a:buClr>
              <a:buSzPct val="110000"/>
              <a:buFont typeface="Wingdings" pitchFamily="2" charset="2"/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2pPr>
            <a:lvl3pPr marL="914400" indent="0" algn="l" rtl="0" eaLnBrk="1" fontAlgn="base" hangingPunct="1">
              <a:spcBef>
                <a:spcPct val="20000"/>
              </a:spcBef>
              <a:spcAft>
                <a:spcPct val="0"/>
              </a:spcAft>
              <a:buSzPct val="80000"/>
              <a:buFont typeface="Wingdings" pitchFamily="2" charset="2"/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371600" indent="0" algn="l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1828800" indent="0" algn="l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‘</a:t>
            </a:r>
            <a:r>
              <a:rPr kumimoji="0" lang="en-US" altLang="ja-JP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timescale</a:t>
            </a:r>
            <a:r>
              <a:rPr kumimoji="0" lang="en-US" altLang="ja-JP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1ns/1ps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module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simple (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input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a, 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output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z1, z2);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assign 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#5 z1 = ~a; 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// inverted output after 5ns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assign 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#9 z2 = a;  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// output after 9ns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endmodule</a:t>
            </a: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</p:txBody>
      </p:sp>
      <p:sp>
        <p:nvSpPr>
          <p:cNvPr id="8" name="Slide Number Placeholder 3">
            <a:extLst>
              <a:ext uri="{FF2B5EF4-FFF2-40B4-BE49-F238E27FC236}">
                <a16:creationId xmlns:a16="http://schemas.microsoft.com/office/drawing/2014/main" id="{6C37B3F0-1560-480F-ACCD-791D7A270B47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xfrm>
            <a:off x="6946900" y="6373813"/>
            <a:ext cx="2133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4852F37-0DB9-4B5B-ACE3-9C9B1F266E83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65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DA5564E-084E-4EE6-B3CA-29134648E9CB}"/>
              </a:ext>
            </a:extLst>
          </p:cNvPr>
          <p:cNvSpPr txBox="1"/>
          <p:nvPr/>
        </p:nvSpPr>
        <p:spPr>
          <a:xfrm>
            <a:off x="1143000" y="5562600"/>
            <a:ext cx="6934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t>More to come later today!</a:t>
            </a:r>
          </a:p>
        </p:txBody>
      </p:sp>
    </p:spTree>
    <p:extLst>
      <p:ext uri="{BB962C8B-B14F-4D97-AF65-F5344CB8AC3E}">
        <p14:creationId xmlns:p14="http://schemas.microsoft.com/office/powerpoint/2010/main" val="317891281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uiExpand="1" build="p"/>
      <p:bldP spid="7" grpId="0" animBg="1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Good Practices</a:t>
            </a:r>
          </a:p>
        </p:txBody>
      </p:sp>
      <p:sp>
        <p:nvSpPr>
          <p:cNvPr id="36866" name="Content Placeholder 1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Develop/use a </a:t>
            </a:r>
            <a:r>
              <a:rPr lang="en-US" dirty="0">
                <a:solidFill>
                  <a:srgbClr val="00B050"/>
                </a:solidFill>
              </a:rPr>
              <a:t>consistent</a:t>
            </a:r>
            <a:r>
              <a:rPr lang="en-US" dirty="0"/>
              <a:t> naming style</a:t>
            </a:r>
            <a:endParaRPr lang="en-US" sz="1000" dirty="0"/>
          </a:p>
          <a:p>
            <a:endParaRPr lang="en-US" dirty="0"/>
          </a:p>
          <a:p>
            <a:r>
              <a:rPr lang="en-US" dirty="0"/>
              <a:t>Use </a:t>
            </a:r>
            <a:r>
              <a:rPr lang="en-US" dirty="0">
                <a:solidFill>
                  <a:srgbClr val="00B050"/>
                </a:solidFill>
              </a:rPr>
              <a:t>MSB to LSB ordering</a:t>
            </a:r>
            <a:r>
              <a:rPr lang="en-US" dirty="0"/>
              <a:t> for buses</a:t>
            </a:r>
          </a:p>
          <a:p>
            <a:pPr lvl="1"/>
            <a:r>
              <a:rPr lang="en-US" dirty="0"/>
              <a:t>Use </a:t>
            </a:r>
            <a:r>
              <a:rPr lang="ja-JP" altLang="en-US" dirty="0"/>
              <a:t>“</a:t>
            </a:r>
            <a:r>
              <a:rPr lang="en-US" altLang="ja-JP" dirty="0">
                <a:solidFill>
                  <a:srgbClr val="C00000"/>
                </a:solidFill>
                <a:latin typeface="Consolas" pitchFamily="49" charset="0"/>
              </a:rPr>
              <a:t>a[31:0]</a:t>
            </a:r>
            <a:r>
              <a:rPr lang="ja-JP" altLang="en-US" dirty="0">
                <a:latin typeface="Consolas" pitchFamily="49" charset="0"/>
              </a:rPr>
              <a:t>”</a:t>
            </a:r>
            <a:r>
              <a:rPr lang="en-US" altLang="ja-JP" dirty="0"/>
              <a:t>, </a:t>
            </a:r>
            <a:r>
              <a:rPr lang="en-US" altLang="ja-JP" b="1" dirty="0"/>
              <a:t>not</a:t>
            </a:r>
            <a:r>
              <a:rPr lang="en-US" altLang="ja-JP" dirty="0"/>
              <a:t> </a:t>
            </a:r>
            <a:r>
              <a:rPr lang="ja-JP" altLang="en-US" dirty="0"/>
              <a:t>“</a:t>
            </a:r>
            <a:r>
              <a:rPr lang="en-US" altLang="ja-JP" dirty="0">
                <a:solidFill>
                  <a:srgbClr val="C00000"/>
                </a:solidFill>
                <a:latin typeface="Consolas" pitchFamily="49" charset="0"/>
              </a:rPr>
              <a:t>a[0:31]</a:t>
            </a:r>
            <a:r>
              <a:rPr lang="ja-JP" altLang="en-US" dirty="0">
                <a:latin typeface="Consolas" pitchFamily="49" charset="0"/>
              </a:rPr>
              <a:t>”</a:t>
            </a:r>
            <a:endParaRPr lang="en-US" sz="1000" dirty="0"/>
          </a:p>
          <a:p>
            <a:endParaRPr lang="en-US" dirty="0"/>
          </a:p>
          <a:p>
            <a:r>
              <a:rPr lang="en-US" dirty="0"/>
              <a:t>Define </a:t>
            </a:r>
            <a:r>
              <a:rPr lang="en-US" dirty="0">
                <a:solidFill>
                  <a:srgbClr val="00B050"/>
                </a:solidFill>
              </a:rPr>
              <a:t>one module per file</a:t>
            </a:r>
          </a:p>
          <a:p>
            <a:pPr lvl="1"/>
            <a:r>
              <a:rPr lang="en-US" dirty="0"/>
              <a:t>Makes managing your design hierarchy easier</a:t>
            </a:r>
            <a:endParaRPr lang="en-US" sz="1000" dirty="0"/>
          </a:p>
          <a:p>
            <a:endParaRPr lang="en-US" dirty="0"/>
          </a:p>
          <a:p>
            <a:r>
              <a:rPr lang="en-US" dirty="0"/>
              <a:t>Use a file name that equals module name</a:t>
            </a:r>
          </a:p>
          <a:p>
            <a:pPr lvl="1"/>
            <a:r>
              <a:rPr lang="en-US" dirty="0"/>
              <a:t>e.g., module </a:t>
            </a:r>
            <a:r>
              <a:rPr lang="en-US" dirty="0" err="1">
                <a:solidFill>
                  <a:srgbClr val="0000FF"/>
                </a:solidFill>
              </a:rPr>
              <a:t>TryThis</a:t>
            </a:r>
            <a:r>
              <a:rPr lang="en-US" dirty="0"/>
              <a:t> is defined in a file called </a:t>
            </a:r>
            <a:r>
              <a:rPr lang="en-US" dirty="0" err="1">
                <a:solidFill>
                  <a:srgbClr val="0000FF"/>
                </a:solidFill>
              </a:rPr>
              <a:t>TryThis.v</a:t>
            </a:r>
            <a:endParaRPr lang="en-US" dirty="0">
              <a:solidFill>
                <a:srgbClr val="0000FF"/>
              </a:solidFill>
            </a:endParaRPr>
          </a:p>
          <a:p>
            <a:endParaRPr lang="en-US" dirty="0"/>
          </a:p>
          <a:p>
            <a:r>
              <a:rPr lang="en-US" dirty="0"/>
              <a:t>Always keep in mind that </a:t>
            </a:r>
            <a:r>
              <a:rPr lang="en-US" dirty="0">
                <a:solidFill>
                  <a:srgbClr val="00B050"/>
                </a:solidFill>
              </a:rPr>
              <a:t>Verilog describes hardware</a:t>
            </a:r>
          </a:p>
          <a:p>
            <a:pPr>
              <a:buFont typeface="Wingdings" pitchFamily="2" charset="2"/>
              <a:buNone/>
            </a:pPr>
            <a:endParaRPr lang="en-US" sz="2000" dirty="0">
              <a:latin typeface="Consolas" pitchFamily="49" charset="0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31A359D-AAD0-4053-8D8F-B0143E5C9CBF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xfrm>
            <a:off x="6946900" y="6373813"/>
            <a:ext cx="2133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4852F37-0DB9-4B5B-ACE3-9C9B1F266E83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66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9883024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68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686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686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686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686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686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686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686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5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851900" cy="884238"/>
          </a:xfrm>
        </p:spPr>
        <p:txBody>
          <a:bodyPr/>
          <a:lstStyle/>
          <a:p>
            <a:r>
              <a:rPr lang="en-US" sz="3800" dirty="0"/>
              <a:t>Summary (HDL for Combinational Logic)</a:t>
            </a:r>
          </a:p>
        </p:txBody>
      </p:sp>
      <p:sp>
        <p:nvSpPr>
          <p:cNvPr id="98306" name="Content Placeholder 10"/>
          <p:cNvSpPr>
            <a:spLocks noGrp="1"/>
          </p:cNvSpPr>
          <p:nvPr>
            <p:ph idx="1"/>
          </p:nvPr>
        </p:nvSpPr>
        <p:spPr>
          <a:xfrm>
            <a:off x="228600" y="1752600"/>
            <a:ext cx="8610600" cy="4495800"/>
          </a:xfrm>
        </p:spPr>
        <p:txBody>
          <a:bodyPr/>
          <a:lstStyle/>
          <a:p>
            <a:r>
              <a:rPr lang="en-US"/>
              <a:t>We have seen an overview of Verilog</a:t>
            </a:r>
          </a:p>
          <a:p>
            <a:endParaRPr lang="en-US"/>
          </a:p>
          <a:p>
            <a:endParaRPr lang="en-US"/>
          </a:p>
          <a:p>
            <a:r>
              <a:rPr lang="en-US"/>
              <a:t>Discussed structural and behavioral modeling</a:t>
            </a:r>
          </a:p>
          <a:p>
            <a:endParaRPr lang="en-US"/>
          </a:p>
          <a:p>
            <a:endParaRPr lang="en-US"/>
          </a:p>
          <a:p>
            <a:r>
              <a:rPr lang="en-US"/>
              <a:t>Showed combinational logic constructs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0A6D183-FD10-435D-BE9A-4DD339F46F8B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xfrm>
            <a:off x="6946900" y="6373813"/>
            <a:ext cx="2133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4852F37-0DB9-4B5B-ACE3-9C9B1F266E83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67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5336971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83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0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830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0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830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en-US" dirty="0"/>
              <a:t>Implementing Sequential Logic Using Verilog</a:t>
            </a:r>
            <a:endParaRPr lang="de-CH" dirty="0"/>
          </a:p>
        </p:txBody>
      </p:sp>
      <p:sp>
        <p:nvSpPr>
          <p:cNvPr id="2" name="Subtitle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93826502-D9BD-40F3-AF67-572E611CD85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BEF67B4-941F-4736-A122-66E8AE1B4197}" type="slidenum">
              <a:rPr kumimoji="0" lang="en-US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68</a:t>
            </a:fld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14837503"/>
      </p:ext>
    </p:extLst>
  </p:cSld>
  <p:clrMapOvr>
    <a:masterClrMapping/>
  </p:clrMapOvr>
  <p:transition/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Agenda for </a:t>
            </a:r>
          </a:p>
        </p:txBody>
      </p:sp>
      <p:sp>
        <p:nvSpPr>
          <p:cNvPr id="98306" name="Content Placeholder 10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solidFill>
                  <a:srgbClr val="FF0000"/>
                </a:solidFill>
              </a:rPr>
              <a:t>Sequential</a:t>
            </a:r>
            <a:r>
              <a:rPr lang="en-US" dirty="0"/>
              <a:t> logic constructs in Verilog</a:t>
            </a:r>
          </a:p>
          <a:p>
            <a:endParaRPr lang="en-US" dirty="0">
              <a:solidFill>
                <a:srgbClr val="FF0000"/>
              </a:solidFill>
            </a:endParaRPr>
          </a:p>
          <a:p>
            <a:r>
              <a:rPr lang="en-US" dirty="0">
                <a:solidFill>
                  <a:srgbClr val="FF0000"/>
                </a:solidFill>
              </a:rPr>
              <a:t>Developing testbenches </a:t>
            </a:r>
            <a:r>
              <a:rPr lang="en-US" dirty="0"/>
              <a:t>for simulation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ADC19872-BC1F-41AC-B0A5-3FD08B79DCB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4A640EF-F0E2-4E49-9455-7E266BCEBB78}" type="slidenum">
              <a:rPr kumimoji="0" lang="en-US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69</a:t>
            </a:fld>
            <a:endParaRPr kumimoji="0" lang="en-US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7047250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83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0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830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B24262-E75D-4B2E-9709-49F93A9E3D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How to Deal with This Complexity?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30BA04B-FF30-44AA-B391-2E9636859B1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14400"/>
            <a:ext cx="8610600" cy="5153025"/>
          </a:xfrm>
        </p:spPr>
        <p:txBody>
          <a:bodyPr/>
          <a:lstStyle/>
          <a:p>
            <a:r>
              <a:rPr lang="en-US">
                <a:solidFill>
                  <a:srgbClr val="00B050"/>
                </a:solidFill>
              </a:rPr>
              <a:t>Hardware Description Languages!</a:t>
            </a:r>
          </a:p>
          <a:p>
            <a:endParaRPr lang="en-US" sz="1400"/>
          </a:p>
          <a:p>
            <a:r>
              <a:rPr lang="en-US"/>
              <a:t>A fact of life in computer engineering</a:t>
            </a:r>
          </a:p>
          <a:p>
            <a:pPr lvl="1"/>
            <a:r>
              <a:rPr lang="en-US"/>
              <a:t>Need to be able to </a:t>
            </a:r>
            <a:r>
              <a:rPr lang="en-US">
                <a:solidFill>
                  <a:srgbClr val="0000FF"/>
                </a:solidFill>
              </a:rPr>
              <a:t>specify</a:t>
            </a:r>
            <a:r>
              <a:rPr lang="en-US"/>
              <a:t> </a:t>
            </a:r>
            <a:r>
              <a:rPr lang="en-US">
                <a:solidFill>
                  <a:srgbClr val="FF0000"/>
                </a:solidFill>
              </a:rPr>
              <a:t>complex designs </a:t>
            </a:r>
          </a:p>
          <a:p>
            <a:pPr lvl="2"/>
            <a:r>
              <a:rPr lang="en-US"/>
              <a:t>communicate with others in your design group</a:t>
            </a:r>
          </a:p>
          <a:p>
            <a:pPr lvl="1"/>
            <a:r>
              <a:rPr lang="en-US"/>
              <a:t>… and to </a:t>
            </a:r>
            <a:r>
              <a:rPr lang="en-US">
                <a:solidFill>
                  <a:srgbClr val="0000FF"/>
                </a:solidFill>
              </a:rPr>
              <a:t>simulate</a:t>
            </a:r>
            <a:r>
              <a:rPr lang="en-US"/>
              <a:t> their behavior </a:t>
            </a:r>
          </a:p>
          <a:p>
            <a:pPr lvl="2"/>
            <a:r>
              <a:rPr lang="en-US" i="1"/>
              <a:t>yes, it’s what I want to build</a:t>
            </a:r>
          </a:p>
          <a:p>
            <a:pPr lvl="1"/>
            <a:r>
              <a:rPr lang="en-US"/>
              <a:t>… and to </a:t>
            </a:r>
            <a:r>
              <a:rPr lang="en-US">
                <a:solidFill>
                  <a:srgbClr val="0000FF"/>
                </a:solidFill>
              </a:rPr>
              <a:t>synthesize</a:t>
            </a:r>
            <a:r>
              <a:rPr lang="en-US"/>
              <a:t> (automatically design) portions of it</a:t>
            </a:r>
          </a:p>
          <a:p>
            <a:pPr lvl="2"/>
            <a:r>
              <a:rPr lang="en-US"/>
              <a:t>have an error-free path to implementation</a:t>
            </a:r>
          </a:p>
          <a:p>
            <a:endParaRPr lang="en-US" sz="1400"/>
          </a:p>
          <a:p>
            <a:r>
              <a:rPr lang="en-US"/>
              <a:t>Hardware Description Languages</a:t>
            </a:r>
          </a:p>
          <a:p>
            <a:pPr lvl="1"/>
            <a:r>
              <a:rPr lang="en-US"/>
              <a:t>Many similarly featured </a:t>
            </a:r>
            <a:r>
              <a:rPr lang="en-US">
                <a:solidFill>
                  <a:srgbClr val="0000FF"/>
                </a:solidFill>
              </a:rPr>
              <a:t>HDLs</a:t>
            </a:r>
            <a:r>
              <a:rPr lang="en-US"/>
              <a:t> (e.g., </a:t>
            </a:r>
            <a:r>
              <a:rPr lang="en-US" b="1"/>
              <a:t>Verilog</a:t>
            </a:r>
            <a:r>
              <a:rPr lang="en-US"/>
              <a:t>, VHDL, ...)</a:t>
            </a:r>
          </a:p>
          <a:p>
            <a:pPr lvl="2"/>
            <a:r>
              <a:rPr lang="en-US"/>
              <a:t>if you learn one, it is </a:t>
            </a:r>
            <a:r>
              <a:rPr lang="en-US">
                <a:solidFill>
                  <a:srgbClr val="00B050"/>
                </a:solidFill>
              </a:rPr>
              <a:t>not hard to learn </a:t>
            </a:r>
            <a:r>
              <a:rPr lang="en-US"/>
              <a:t>another</a:t>
            </a:r>
          </a:p>
          <a:p>
            <a:pPr lvl="2"/>
            <a:r>
              <a:rPr lang="en-US"/>
              <a:t>mapping between languages is typically </a:t>
            </a:r>
            <a:r>
              <a:rPr lang="en-US">
                <a:solidFill>
                  <a:srgbClr val="00B050"/>
                </a:solidFill>
              </a:rPr>
              <a:t>mechanical</a:t>
            </a:r>
            <a:r>
              <a:rPr lang="en-US"/>
              <a:t>, especially for the commonly used subset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6EF999D-FE8B-453F-9258-AE6EC6D4425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B19D7DF-598B-483B-A6D0-8553CDFAE631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8766453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Combinational + Memory = Sequential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0" name="Slide Number Placeholder 1">
            <a:extLst>
              <a:ext uri="{FF2B5EF4-FFF2-40B4-BE49-F238E27FC236}">
                <a16:creationId xmlns:a16="http://schemas.microsoft.com/office/drawing/2014/main" id="{F503B314-F7B5-4864-9622-426897DB731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4A640EF-F0E2-4E49-9455-7E266BCEBB78}" type="slidenum">
              <a:rPr kumimoji="0" lang="en-US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70</a:t>
            </a:fld>
            <a:endParaRPr kumimoji="0" lang="en-US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E42B41EE-38B6-49C3-9B11-373937D6BCEE}"/>
              </a:ext>
            </a:extLst>
          </p:cNvPr>
          <p:cNvGrpSpPr/>
          <p:nvPr/>
        </p:nvGrpSpPr>
        <p:grpSpPr>
          <a:xfrm>
            <a:off x="1692000" y="1371600"/>
            <a:ext cx="5867400" cy="4536000"/>
            <a:chOff x="1692000" y="1656000"/>
            <a:chExt cx="5867400" cy="4536000"/>
          </a:xfrm>
        </p:grpSpPr>
        <p:sp>
          <p:nvSpPr>
            <p:cNvPr id="30" name="Rounded Rectangle 5">
              <a:extLst>
                <a:ext uri="{FF2B5EF4-FFF2-40B4-BE49-F238E27FC236}">
                  <a16:creationId xmlns:a16="http://schemas.microsoft.com/office/drawing/2014/main" id="{0D2A259F-440A-4F40-9E82-F0A4C8AE008B}"/>
                </a:ext>
              </a:extLst>
            </p:cNvPr>
            <p:cNvSpPr/>
            <p:nvPr/>
          </p:nvSpPr>
          <p:spPr bwMode="auto">
            <a:xfrm>
              <a:off x="1692000" y="1656000"/>
              <a:ext cx="5867400" cy="4536000"/>
            </a:xfrm>
            <a:prstGeom prst="roundRect">
              <a:avLst/>
            </a:prstGeom>
            <a:solidFill>
              <a:srgbClr val="DEE9F6"/>
            </a:solidFill>
            <a:ln w="254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A75BE3DE-DAB0-420E-8B62-70B504EEA7E0}"/>
                </a:ext>
              </a:extLst>
            </p:cNvPr>
            <p:cNvSpPr txBox="1"/>
            <p:nvPr/>
          </p:nvSpPr>
          <p:spPr>
            <a:xfrm>
              <a:off x="2428490" y="1762006"/>
              <a:ext cx="4453714" cy="8002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/>
                  <a:ea typeface="ＭＳ Ｐゴシック" panose="020B0600070205080204" pitchFamily="34" charset="-128"/>
                  <a:cs typeface="+mn-cs"/>
                </a:rPr>
                <a:t>Sequential Circuit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32" name="Group 31">
            <a:extLst>
              <a:ext uri="{FF2B5EF4-FFF2-40B4-BE49-F238E27FC236}">
                <a16:creationId xmlns:a16="http://schemas.microsoft.com/office/drawing/2014/main" id="{35D62B55-5ABA-4F26-A692-3A728B68D81F}"/>
              </a:ext>
            </a:extLst>
          </p:cNvPr>
          <p:cNvGrpSpPr/>
          <p:nvPr/>
        </p:nvGrpSpPr>
        <p:grpSpPr>
          <a:xfrm>
            <a:off x="502624" y="1904999"/>
            <a:ext cx="8052086" cy="1544401"/>
            <a:chOff x="502624" y="2189399"/>
            <a:chExt cx="8052086" cy="1544401"/>
          </a:xfrm>
        </p:grpSpPr>
        <p:sp>
          <p:nvSpPr>
            <p:cNvPr id="33" name="Rounded Rectangle 8">
              <a:extLst>
                <a:ext uri="{FF2B5EF4-FFF2-40B4-BE49-F238E27FC236}">
                  <a16:creationId xmlns:a16="http://schemas.microsoft.com/office/drawing/2014/main" id="{1D590DB1-1E3B-4F6F-B36A-84E59034DCD2}"/>
                </a:ext>
              </a:extLst>
            </p:cNvPr>
            <p:cNvSpPr/>
            <p:nvPr/>
          </p:nvSpPr>
          <p:spPr bwMode="auto">
            <a:xfrm>
              <a:off x="3250468" y="2462688"/>
              <a:ext cx="2769332" cy="1271112"/>
            </a:xfrm>
            <a:prstGeom prst="roundRect">
              <a:avLst/>
            </a:prstGeom>
            <a:solidFill>
              <a:srgbClr val="F8F0BD"/>
            </a:solidFill>
            <a:ln w="254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rtlCol="0" anchor="ctr">
              <a:noAutofit/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/>
                  <a:ea typeface="ＭＳ Ｐゴシック" panose="020B0600070205080204" pitchFamily="34" charset="-128"/>
                  <a:cs typeface="+mn-cs"/>
                </a:rPr>
                <a:t>Combinational</a:t>
              </a:r>
            </a:p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/>
                  <a:ea typeface="ＭＳ Ｐゴシック" panose="020B0600070205080204" pitchFamily="34" charset="-128"/>
                  <a:cs typeface="+mn-cs"/>
                </a:rPr>
                <a:t>Circuit</a:t>
              </a:r>
            </a:p>
          </p:txBody>
        </p:sp>
        <p:cxnSp>
          <p:nvCxnSpPr>
            <p:cNvPr id="34" name="Straight Arrow Connector 33">
              <a:extLst>
                <a:ext uri="{FF2B5EF4-FFF2-40B4-BE49-F238E27FC236}">
                  <a16:creationId xmlns:a16="http://schemas.microsoft.com/office/drawing/2014/main" id="{C9685B4E-2529-4531-84E8-91DC6E5FD623}"/>
                </a:ext>
              </a:extLst>
            </p:cNvPr>
            <p:cNvCxnSpPr/>
            <p:nvPr/>
          </p:nvCxnSpPr>
          <p:spPr bwMode="auto">
            <a:xfrm>
              <a:off x="1219200" y="2743200"/>
              <a:ext cx="2031268" cy="0"/>
            </a:xfrm>
            <a:prstGeom prst="straightConnector1">
              <a:avLst/>
            </a:prstGeom>
            <a:noFill/>
            <a:ln w="12700">
              <a:solidFill>
                <a:srgbClr val="000000"/>
              </a:solidFill>
              <a:miter lim="800000"/>
              <a:headEnd type="none" w="med" len="med"/>
              <a:tailEnd type="triangle"/>
            </a:ln>
            <a:effectLst/>
          </p:spPr>
        </p:cxnSp>
        <p:cxnSp>
          <p:nvCxnSpPr>
            <p:cNvPr id="35" name="Straight Arrow Connector 34">
              <a:extLst>
                <a:ext uri="{FF2B5EF4-FFF2-40B4-BE49-F238E27FC236}">
                  <a16:creationId xmlns:a16="http://schemas.microsoft.com/office/drawing/2014/main" id="{E7928CF0-F599-41E8-83FA-ED1EEBA922CF}"/>
                </a:ext>
              </a:extLst>
            </p:cNvPr>
            <p:cNvCxnSpPr/>
            <p:nvPr/>
          </p:nvCxnSpPr>
          <p:spPr bwMode="auto">
            <a:xfrm>
              <a:off x="1219200" y="3048000"/>
              <a:ext cx="2031268" cy="0"/>
            </a:xfrm>
            <a:prstGeom prst="straightConnector1">
              <a:avLst/>
            </a:prstGeom>
            <a:noFill/>
            <a:ln w="12700">
              <a:solidFill>
                <a:srgbClr val="000000"/>
              </a:solidFill>
              <a:miter lim="800000"/>
              <a:headEnd type="none" w="med" len="med"/>
              <a:tailEnd type="triangle"/>
            </a:ln>
            <a:effectLst/>
          </p:spPr>
        </p:cxnSp>
        <p:cxnSp>
          <p:nvCxnSpPr>
            <p:cNvPr id="36" name="Straight Arrow Connector 35">
              <a:extLst>
                <a:ext uri="{FF2B5EF4-FFF2-40B4-BE49-F238E27FC236}">
                  <a16:creationId xmlns:a16="http://schemas.microsoft.com/office/drawing/2014/main" id="{2597A508-18B1-4021-9BC9-B3E662E3888A}"/>
                </a:ext>
              </a:extLst>
            </p:cNvPr>
            <p:cNvCxnSpPr/>
            <p:nvPr/>
          </p:nvCxnSpPr>
          <p:spPr bwMode="auto">
            <a:xfrm>
              <a:off x="6019800" y="2743200"/>
              <a:ext cx="2031268" cy="0"/>
            </a:xfrm>
            <a:prstGeom prst="straightConnector1">
              <a:avLst/>
            </a:prstGeom>
            <a:noFill/>
            <a:ln w="12700">
              <a:solidFill>
                <a:srgbClr val="000000"/>
              </a:solidFill>
              <a:miter lim="800000"/>
              <a:headEnd type="none" w="med" len="med"/>
              <a:tailEnd type="triangle"/>
            </a:ln>
            <a:effectLst/>
          </p:spPr>
        </p:cxnSp>
        <p:cxnSp>
          <p:nvCxnSpPr>
            <p:cNvPr id="37" name="Straight Arrow Connector 36">
              <a:extLst>
                <a:ext uri="{FF2B5EF4-FFF2-40B4-BE49-F238E27FC236}">
                  <a16:creationId xmlns:a16="http://schemas.microsoft.com/office/drawing/2014/main" id="{7BBCCEB2-71FB-433F-94B9-AD2EC6B0A775}"/>
                </a:ext>
              </a:extLst>
            </p:cNvPr>
            <p:cNvCxnSpPr/>
            <p:nvPr/>
          </p:nvCxnSpPr>
          <p:spPr bwMode="auto">
            <a:xfrm>
              <a:off x="6019800" y="3048000"/>
              <a:ext cx="2031268" cy="0"/>
            </a:xfrm>
            <a:prstGeom prst="straightConnector1">
              <a:avLst/>
            </a:prstGeom>
            <a:noFill/>
            <a:ln w="12700">
              <a:solidFill>
                <a:srgbClr val="000000"/>
              </a:solidFill>
              <a:miter lim="800000"/>
              <a:headEnd type="none" w="med" len="med"/>
              <a:tailEnd type="triangle"/>
            </a:ln>
            <a:effectLst/>
          </p:spPr>
        </p:cxn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12628172-3844-4617-97CD-1673EE63A4B7}"/>
                </a:ext>
              </a:extLst>
            </p:cNvPr>
            <p:cNvSpPr txBox="1"/>
            <p:nvPr/>
          </p:nvSpPr>
          <p:spPr>
            <a:xfrm rot="16200000">
              <a:off x="192734" y="2595890"/>
              <a:ext cx="11430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itchFamily="34" charset="0"/>
                  <a:ea typeface="ＭＳ Ｐゴシック" panose="020B0600070205080204" pitchFamily="34" charset="-128"/>
                  <a:cs typeface="+mn-cs"/>
                </a:rPr>
                <a:t>inputs</a:t>
              </a:r>
              <a:endPara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D9EFF956-6F2A-4650-AD2D-6B0A6F54E61C}"/>
                </a:ext>
              </a:extLst>
            </p:cNvPr>
            <p:cNvSpPr txBox="1"/>
            <p:nvPr/>
          </p:nvSpPr>
          <p:spPr>
            <a:xfrm rot="16200000">
              <a:off x="7601930" y="2618959"/>
              <a:ext cx="138234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itchFamily="34" charset="0"/>
                  <a:ea typeface="ＭＳ Ｐゴシック" panose="020B0600070205080204" pitchFamily="34" charset="-128"/>
                  <a:cs typeface="+mn-cs"/>
                </a:rPr>
                <a:t>outputs</a:t>
              </a:r>
              <a:endPara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40" name="Group 39">
            <a:extLst>
              <a:ext uri="{FF2B5EF4-FFF2-40B4-BE49-F238E27FC236}">
                <a16:creationId xmlns:a16="http://schemas.microsoft.com/office/drawing/2014/main" id="{31FF66FB-950B-4EF7-A507-0DD330EF019E}"/>
              </a:ext>
            </a:extLst>
          </p:cNvPr>
          <p:cNvGrpSpPr/>
          <p:nvPr/>
        </p:nvGrpSpPr>
        <p:grpSpPr>
          <a:xfrm>
            <a:off x="2362200" y="3125551"/>
            <a:ext cx="4501258" cy="2457449"/>
            <a:chOff x="2362200" y="3409951"/>
            <a:chExt cx="4501258" cy="2457449"/>
          </a:xfrm>
        </p:grpSpPr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000FFE25-363E-43BA-A472-FC89ECC481CA}"/>
                </a:ext>
              </a:extLst>
            </p:cNvPr>
            <p:cNvSpPr/>
            <p:nvPr/>
          </p:nvSpPr>
          <p:spPr bwMode="auto">
            <a:xfrm>
              <a:off x="3976696" y="4114800"/>
              <a:ext cx="1357303" cy="1752600"/>
            </a:xfrm>
            <a:prstGeom prst="rect">
              <a:avLst/>
            </a:prstGeom>
            <a:solidFill>
              <a:srgbClr val="C9DFC9"/>
            </a:solidFill>
            <a:ln w="254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rtlCol="0" anchor="ctr">
              <a:noAutofit/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/>
                  <a:ea typeface="ＭＳ Ｐゴシック" panose="020B0600070205080204" pitchFamily="34" charset="-128"/>
                  <a:cs typeface="+mn-cs"/>
                </a:rPr>
                <a:t>Storage</a:t>
              </a:r>
            </a:p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/>
                  <a:ea typeface="ＭＳ Ｐゴシック" panose="020B0600070205080204" pitchFamily="34" charset="-128"/>
                  <a:cs typeface="+mn-cs"/>
                </a:rPr>
                <a:t>Element</a:t>
              </a:r>
            </a:p>
          </p:txBody>
        </p:sp>
        <p:cxnSp>
          <p:nvCxnSpPr>
            <p:cNvPr id="42" name="Elbow Connector 17">
              <a:extLst>
                <a:ext uri="{FF2B5EF4-FFF2-40B4-BE49-F238E27FC236}">
                  <a16:creationId xmlns:a16="http://schemas.microsoft.com/office/drawing/2014/main" id="{AD4A1F07-BE37-4128-A0E9-3CFA2806E040}"/>
                </a:ext>
              </a:extLst>
            </p:cNvPr>
            <p:cNvCxnSpPr/>
            <p:nvPr/>
          </p:nvCxnSpPr>
          <p:spPr bwMode="auto">
            <a:xfrm rot="5400000">
              <a:off x="5253733" y="3495675"/>
              <a:ext cx="1695449" cy="1524001"/>
            </a:xfrm>
            <a:prstGeom prst="bentConnector2">
              <a:avLst/>
            </a:prstGeom>
            <a:noFill/>
            <a:ln w="12700">
              <a:solidFill>
                <a:srgbClr val="000000"/>
              </a:solidFill>
              <a:miter lim="800000"/>
              <a:headEnd type="none" w="med" len="med"/>
              <a:tailEnd type="triangle"/>
            </a:ln>
            <a:effectLst/>
          </p:spPr>
        </p:cxnSp>
        <p:cxnSp>
          <p:nvCxnSpPr>
            <p:cNvPr id="43" name="Elbow Connector 18">
              <a:extLst>
                <a:ext uri="{FF2B5EF4-FFF2-40B4-BE49-F238E27FC236}">
                  <a16:creationId xmlns:a16="http://schemas.microsoft.com/office/drawing/2014/main" id="{B25CD7FF-7ED3-41CD-8139-51E29C47F70E}"/>
                </a:ext>
              </a:extLst>
            </p:cNvPr>
            <p:cNvCxnSpPr/>
            <p:nvPr/>
          </p:nvCxnSpPr>
          <p:spPr bwMode="auto">
            <a:xfrm rot="5400000" flipH="1" flipV="1">
              <a:off x="1968134" y="3823066"/>
              <a:ext cx="1676400" cy="888268"/>
            </a:xfrm>
            <a:prstGeom prst="bentConnector3">
              <a:avLst>
                <a:gd name="adj1" fmla="val 99936"/>
              </a:avLst>
            </a:prstGeom>
            <a:noFill/>
            <a:ln w="12700">
              <a:solidFill>
                <a:srgbClr val="000000"/>
              </a:solidFill>
              <a:miter lim="800000"/>
              <a:headEnd type="none" w="med" len="med"/>
              <a:tailEnd type="triangle"/>
            </a:ln>
            <a:effectLst/>
          </p:spPr>
        </p:cxnSp>
        <p:cxnSp>
          <p:nvCxnSpPr>
            <p:cNvPr id="44" name="Straight Connector 43">
              <a:extLst>
                <a:ext uri="{FF2B5EF4-FFF2-40B4-BE49-F238E27FC236}">
                  <a16:creationId xmlns:a16="http://schemas.microsoft.com/office/drawing/2014/main" id="{AE30053E-88B1-4C49-BB40-BE395C5C76CE}"/>
                </a:ext>
              </a:extLst>
            </p:cNvPr>
            <p:cNvCxnSpPr/>
            <p:nvPr/>
          </p:nvCxnSpPr>
          <p:spPr bwMode="auto">
            <a:xfrm>
              <a:off x="2362200" y="5105400"/>
              <a:ext cx="1614496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miter lim="800000"/>
              <a:headEnd type="none" w="med" len="med"/>
              <a:tailEnd type="none" w="med" len="med"/>
            </a:ln>
            <a:effectLst/>
          </p:spPr>
        </p:cxnSp>
        <p:cxnSp>
          <p:nvCxnSpPr>
            <p:cNvPr id="45" name="Straight Connector 44">
              <a:extLst>
                <a:ext uri="{FF2B5EF4-FFF2-40B4-BE49-F238E27FC236}">
                  <a16:creationId xmlns:a16="http://schemas.microsoft.com/office/drawing/2014/main" id="{0428B82F-326C-44B9-9CD7-597735DC8B1D}"/>
                </a:ext>
              </a:extLst>
            </p:cNvPr>
            <p:cNvCxnSpPr/>
            <p:nvPr/>
          </p:nvCxnSpPr>
          <p:spPr bwMode="auto">
            <a:xfrm>
              <a:off x="6019800" y="3409951"/>
              <a:ext cx="838201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miter lim="800000"/>
              <a:headEnd type="none" w="med" len="med"/>
              <a:tailEnd type="none" w="med" len="med"/>
            </a:ln>
            <a:effectLst/>
          </p:spPr>
        </p:cxnSp>
      </p:grpSp>
    </p:spTree>
    <p:extLst>
      <p:ext uri="{BB962C8B-B14F-4D97-AF65-F5344CB8AC3E}">
        <p14:creationId xmlns:p14="http://schemas.microsoft.com/office/powerpoint/2010/main" val="66253368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469900" marR="0" lvl="0" indent="-469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66"/>
              </a:buClr>
              <a:buSzTx/>
              <a:buFont typeface="Wingdings" charset="2"/>
              <a:buNone/>
              <a:tabLst/>
              <a:defRPr/>
            </a:pP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charset="0"/>
              <a:ea typeface="ＭＳ Ｐゴシック" panose="020B0600070205080204" pitchFamily="34" charset="-128"/>
              <a:cs typeface="+mn-cs"/>
            </a:endParaRPr>
          </a:p>
          <a:p>
            <a:pPr marL="469900" marR="0" lvl="0" indent="-469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66"/>
              </a:buClr>
              <a:buSzTx/>
              <a:buFont typeface="Wingdings" charset="2"/>
              <a:buNone/>
              <a:tabLst/>
              <a:defRPr/>
            </a:pP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charset="0"/>
              <a:ea typeface="ＭＳ Ｐゴシック" panose="020B0600070205080204" pitchFamily="34" charset="-128"/>
              <a:cs typeface="+mn-cs"/>
            </a:endParaRPr>
          </a:p>
          <a:p>
            <a:pPr marL="469900" marR="0" lvl="0" indent="-469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66"/>
              </a:buClr>
              <a:buSzTx/>
              <a:buFont typeface="Wingdings" charset="2"/>
              <a:buNone/>
              <a:tabLst/>
              <a:defRPr/>
            </a:pP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35843" name="Rectangle 3"/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 dirty="0"/>
              <a:t>Sequential Logic in Verilog</a:t>
            </a:r>
          </a:p>
        </p:txBody>
      </p:sp>
      <p:sp>
        <p:nvSpPr>
          <p:cNvPr id="35844" name="Content Placeholder 10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dirty="0"/>
              <a:t>Define blocks that have memory</a:t>
            </a:r>
          </a:p>
          <a:p>
            <a:pPr lvl="1" eaLnBrk="1" hangingPunct="1"/>
            <a:r>
              <a:rPr lang="en-US" i="1" dirty="0"/>
              <a:t>Flip-Flops</a:t>
            </a:r>
            <a:r>
              <a:rPr lang="en-US" dirty="0"/>
              <a:t>, </a:t>
            </a:r>
            <a:r>
              <a:rPr lang="en-US" i="1" dirty="0"/>
              <a:t>Latches</a:t>
            </a:r>
            <a:r>
              <a:rPr lang="en-US" dirty="0"/>
              <a:t>, </a:t>
            </a:r>
            <a:r>
              <a:rPr lang="en-US" i="1" dirty="0"/>
              <a:t>Finite State Machines</a:t>
            </a:r>
          </a:p>
          <a:p>
            <a:pPr eaLnBrk="1" hangingPunct="1"/>
            <a:endParaRPr lang="en-US" dirty="0"/>
          </a:p>
          <a:p>
            <a:pPr eaLnBrk="1" hangingPunct="1"/>
            <a:r>
              <a:rPr lang="en-US" dirty="0">
                <a:solidFill>
                  <a:srgbClr val="0000FF"/>
                </a:solidFill>
              </a:rPr>
              <a:t>Sequential Logic</a:t>
            </a:r>
            <a:r>
              <a:rPr lang="en-US" dirty="0"/>
              <a:t> </a:t>
            </a:r>
            <a:r>
              <a:rPr lang="en-US" dirty="0">
                <a:solidFill>
                  <a:srgbClr val="FF0000"/>
                </a:solidFill>
              </a:rPr>
              <a:t>state transition is triggered by a ‘CLOCK’ event</a:t>
            </a:r>
          </a:p>
          <a:p>
            <a:pPr lvl="1" eaLnBrk="1" hangingPunct="1"/>
            <a:r>
              <a:rPr lang="en-US" dirty="0"/>
              <a:t>Latches are sensitive to level of the signal</a:t>
            </a:r>
          </a:p>
          <a:p>
            <a:pPr lvl="1" eaLnBrk="1" hangingPunct="1"/>
            <a:r>
              <a:rPr lang="en-US" dirty="0"/>
              <a:t>Flip-flops are sensitive to the transitioning of clock</a:t>
            </a:r>
          </a:p>
          <a:p>
            <a:pPr eaLnBrk="1" hangingPunct="1"/>
            <a:endParaRPr lang="en-US" dirty="0"/>
          </a:p>
          <a:p>
            <a:pPr eaLnBrk="1" hangingPunct="1"/>
            <a:r>
              <a:rPr lang="en-US" dirty="0"/>
              <a:t>Combinational constructs are </a:t>
            </a:r>
            <a:r>
              <a:rPr lang="en-US" b="1" dirty="0"/>
              <a:t>not</a:t>
            </a:r>
            <a:r>
              <a:rPr lang="en-US" dirty="0"/>
              <a:t> sufficient</a:t>
            </a:r>
          </a:p>
          <a:p>
            <a:pPr lvl="1" eaLnBrk="1" hangingPunct="1"/>
            <a:r>
              <a:rPr lang="en-US" dirty="0"/>
              <a:t>We need </a:t>
            </a:r>
            <a:r>
              <a:rPr lang="en-US" b="1" dirty="0"/>
              <a:t>new constructs</a:t>
            </a:r>
            <a:r>
              <a:rPr lang="en-US" dirty="0"/>
              <a:t>:</a:t>
            </a:r>
          </a:p>
          <a:p>
            <a:pPr lvl="2" eaLnBrk="1" hangingPunct="1"/>
            <a:r>
              <a:rPr lang="en-US" b="1" dirty="0">
                <a:solidFill>
                  <a:srgbClr val="0432FF"/>
                </a:solidFill>
                <a:latin typeface="Consolas" pitchFamily="49" charset="0"/>
              </a:rPr>
              <a:t>always</a:t>
            </a:r>
          </a:p>
          <a:p>
            <a:pPr lvl="2" eaLnBrk="1" hangingPunct="1"/>
            <a:r>
              <a:rPr lang="en-US" b="1" dirty="0" err="1">
                <a:solidFill>
                  <a:srgbClr val="0432FF"/>
                </a:solidFill>
                <a:latin typeface="Consolas" pitchFamily="49" charset="0"/>
              </a:rPr>
              <a:t>posedge</a:t>
            </a:r>
            <a:r>
              <a:rPr lang="en-US" b="1" dirty="0">
                <a:solidFill>
                  <a:srgbClr val="0432FF"/>
                </a:solidFill>
                <a:latin typeface="Consolas" pitchFamily="49" charset="0"/>
              </a:rPr>
              <a:t>/</a:t>
            </a:r>
            <a:r>
              <a:rPr lang="en-US" b="1" dirty="0" err="1">
                <a:solidFill>
                  <a:srgbClr val="0432FF"/>
                </a:solidFill>
                <a:latin typeface="Consolas" pitchFamily="49" charset="0"/>
              </a:rPr>
              <a:t>negedge</a:t>
            </a:r>
            <a:endParaRPr lang="en-US" b="1" dirty="0">
              <a:solidFill>
                <a:srgbClr val="0432FF"/>
              </a:solidFill>
              <a:latin typeface="Consolas" pitchFamily="49" charset="0"/>
            </a:endParaRPr>
          </a:p>
          <a:p>
            <a:pPr eaLnBrk="1" hangingPunct="1">
              <a:buFont typeface="Wingdings" charset="2"/>
              <a:buNone/>
            </a:pPr>
            <a:endParaRPr lang="en-US" dirty="0"/>
          </a:p>
        </p:txBody>
      </p:sp>
      <p:sp>
        <p:nvSpPr>
          <p:cNvPr id="7" name="Slide Number Placeholder 1">
            <a:extLst>
              <a:ext uri="{FF2B5EF4-FFF2-40B4-BE49-F238E27FC236}">
                <a16:creationId xmlns:a16="http://schemas.microsoft.com/office/drawing/2014/main" id="{1AF78808-55CC-4648-A5C5-5064E9B4840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4A640EF-F0E2-4E49-9455-7E266BCEBB78}" type="slidenum">
              <a:rPr kumimoji="0" lang="en-US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71</a:t>
            </a:fld>
            <a:endParaRPr kumimoji="0" lang="en-US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35845" name="Rectangle 4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533400" y="1219200"/>
            <a:ext cx="8305800" cy="518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469900" marR="0" lvl="0" indent="-469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66"/>
              </a:buClr>
              <a:buSzTx/>
              <a:buFontTx/>
              <a:buNone/>
              <a:tabLst/>
              <a:defRPr/>
            </a:pPr>
            <a:endParaRPr kumimoji="0" lang="de-DE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35846" name="Rectangle 5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0" y="2282309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itchFamily="34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1619716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8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584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584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584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584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584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584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584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584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4" grpId="0" build="p"/>
    </p:bld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E3FCFE49-F7D8-9F40-A47B-CD8F660E719E}" type="slidenum">
              <a:rPr kumimoji="0" 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72</a:t>
            </a:fld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EB2D6FC9-57B4-41E5-A1DF-2299A8E09E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 dirty="0"/>
              <a:t>The “always” Block</a:t>
            </a:r>
          </a:p>
        </p:txBody>
      </p:sp>
      <p:sp>
        <p:nvSpPr>
          <p:cNvPr id="6" name="Content Placeholder 1">
            <a:extLst>
              <a:ext uri="{FF2B5EF4-FFF2-40B4-BE49-F238E27FC236}">
                <a16:creationId xmlns:a16="http://schemas.microsoft.com/office/drawing/2014/main" id="{88B9EB6A-FF16-42B0-B521-2D26EC84F30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3887" y="2047876"/>
            <a:ext cx="7896225" cy="1381124"/>
          </a:xfrm>
          <a:solidFill>
            <a:srgbClr val="F6F5BD"/>
          </a:solidFill>
          <a:ln>
            <a:solidFill>
              <a:schemeClr val="tx1"/>
            </a:solidFill>
          </a:ln>
        </p:spPr>
        <p:txBody>
          <a:bodyPr/>
          <a:lstStyle/>
          <a:p>
            <a:pPr marL="0" indent="0">
              <a:buNone/>
            </a:pPr>
            <a:r>
              <a:rPr lang="de-CH" sz="2400" b="1">
                <a:latin typeface="Consolas" panose="020B0609020204030204" pitchFamily="49" charset="0"/>
              </a:rPr>
              <a:t>always</a:t>
            </a:r>
            <a:r>
              <a:rPr lang="de-CH" sz="2400">
                <a:latin typeface="Consolas" panose="020B0609020204030204" pitchFamily="49" charset="0"/>
              </a:rPr>
              <a:t> @ (sensitivity list)</a:t>
            </a:r>
          </a:p>
          <a:p>
            <a:pPr marL="0" indent="0">
              <a:buNone/>
            </a:pPr>
            <a:r>
              <a:rPr lang="de-CH" sz="2400">
                <a:latin typeface="Consolas" panose="020B0609020204030204" pitchFamily="49" charset="0"/>
              </a:rPr>
              <a:t>	statement;</a:t>
            </a:r>
          </a:p>
          <a:p>
            <a:endParaRPr lang="de-CH" sz="2400" dirty="0">
              <a:latin typeface="Consolas" panose="020B0609020204030204" pitchFamily="49" charset="0"/>
            </a:endParaRP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92071097-4750-4C1B-97B0-0B654BA3058E}"/>
              </a:ext>
            </a:extLst>
          </p:cNvPr>
          <p:cNvSpPr txBox="1">
            <a:spLocks/>
          </p:cNvSpPr>
          <p:nvPr/>
        </p:nvSpPr>
        <p:spPr bwMode="auto">
          <a:xfrm>
            <a:off x="477998" y="3654426"/>
            <a:ext cx="7896225" cy="19081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00000"/>
                </a:solidFill>
                <a:latin typeface="+mj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Whenever the event in the 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sensitivity list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 occurs,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the statement is 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executed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CH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35080135"/>
      </p:ext>
    </p:extLst>
  </p:cSld>
  <p:clrMapOvr>
    <a:masterClrMapping/>
  </p:clrMapOvr>
  <p:transition/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E3FCFE49-F7D8-9F40-A47B-CD8F660E719E}" type="slidenum">
              <a:rPr kumimoji="0" 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73</a:t>
            </a:fld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EB2D6FC9-57B4-41E5-A1DF-2299A8E09E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 dirty="0"/>
              <a:t>Example: D Flip-Flop</a:t>
            </a:r>
          </a:p>
        </p:txBody>
      </p:sp>
      <p:sp>
        <p:nvSpPr>
          <p:cNvPr id="5" name="Content Placeholder 1">
            <a:extLst>
              <a:ext uri="{FF2B5EF4-FFF2-40B4-BE49-F238E27FC236}">
                <a16:creationId xmlns:a16="http://schemas.microsoft.com/office/drawing/2014/main" id="{88B9EB6A-FF16-42B0-B521-2D26EC84F30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3887" y="1219200"/>
            <a:ext cx="7896225" cy="2981324"/>
          </a:xfrm>
          <a:solidFill>
            <a:srgbClr val="F6F5BD"/>
          </a:solidFill>
          <a:ln>
            <a:solidFill>
              <a:schemeClr val="tx1"/>
            </a:solidFill>
          </a:ln>
        </p:spPr>
        <p:txBody>
          <a:bodyPr/>
          <a:lstStyle/>
          <a:p>
            <a:pPr marL="0" indent="0">
              <a:buNone/>
            </a:pPr>
            <a:r>
              <a:rPr lang="en-US" sz="1800" b="1" dirty="0">
                <a:latin typeface="Consolas" panose="020B0609020204030204" pitchFamily="49" charset="0"/>
              </a:rPr>
              <a:t>module</a:t>
            </a:r>
            <a:r>
              <a:rPr lang="en-US" sz="1800" dirty="0">
                <a:latin typeface="Consolas" panose="020B0609020204030204" pitchFamily="49" charset="0"/>
              </a:rPr>
              <a:t> flop(</a:t>
            </a:r>
            <a:r>
              <a:rPr lang="en-US" sz="1800" b="1" dirty="0">
                <a:latin typeface="Consolas" panose="020B0609020204030204" pitchFamily="49" charset="0"/>
              </a:rPr>
              <a:t>input 		</a:t>
            </a:r>
            <a:r>
              <a:rPr lang="en-US" sz="1800" dirty="0" err="1">
                <a:latin typeface="Consolas" panose="020B0609020204030204" pitchFamily="49" charset="0"/>
              </a:rPr>
              <a:t>clk</a:t>
            </a:r>
            <a:r>
              <a:rPr lang="en-US" sz="1800" dirty="0">
                <a:latin typeface="Consolas" panose="020B0609020204030204" pitchFamily="49" charset="0"/>
              </a:rPr>
              <a:t>, </a:t>
            </a:r>
          </a:p>
          <a:p>
            <a:pPr marL="0" indent="0">
              <a:buNone/>
            </a:pPr>
            <a:r>
              <a:rPr lang="en-US" sz="1800" dirty="0">
                <a:latin typeface="Consolas" panose="020B0609020204030204" pitchFamily="49" charset="0"/>
              </a:rPr>
              <a:t>            </a:t>
            </a:r>
            <a:r>
              <a:rPr lang="en-US" sz="1800" b="1" dirty="0">
                <a:latin typeface="Consolas" panose="020B0609020204030204" pitchFamily="49" charset="0"/>
              </a:rPr>
              <a:t>input</a:t>
            </a:r>
            <a:r>
              <a:rPr lang="en-US" sz="1800" dirty="0">
                <a:latin typeface="Consolas" panose="020B0609020204030204" pitchFamily="49" charset="0"/>
              </a:rPr>
              <a:t>      [3:0] d, </a:t>
            </a:r>
          </a:p>
          <a:p>
            <a:pPr marL="0" indent="0">
              <a:buNone/>
            </a:pPr>
            <a:r>
              <a:rPr lang="en-US" sz="1800" dirty="0">
                <a:latin typeface="Consolas" panose="020B0609020204030204" pitchFamily="49" charset="0"/>
              </a:rPr>
              <a:t>            </a:t>
            </a:r>
            <a:r>
              <a:rPr lang="en-US" sz="1800" b="1" dirty="0">
                <a:latin typeface="Consolas" panose="020B0609020204030204" pitchFamily="49" charset="0"/>
              </a:rPr>
              <a:t>output </a:t>
            </a:r>
            <a:r>
              <a:rPr lang="en-US" sz="1800" b="1" dirty="0" err="1">
                <a:latin typeface="Consolas" panose="020B0609020204030204" pitchFamily="49" charset="0"/>
              </a:rPr>
              <a:t>reg</a:t>
            </a:r>
            <a:r>
              <a:rPr lang="en-US" sz="1800" b="1" dirty="0">
                <a:latin typeface="Consolas" panose="020B0609020204030204" pitchFamily="49" charset="0"/>
              </a:rPr>
              <a:t> </a:t>
            </a:r>
            <a:r>
              <a:rPr lang="en-US" sz="1800" dirty="0">
                <a:latin typeface="Consolas" panose="020B0609020204030204" pitchFamily="49" charset="0"/>
              </a:rPr>
              <a:t>[3:0] q);</a:t>
            </a:r>
          </a:p>
          <a:p>
            <a:pPr marL="0" indent="0">
              <a:buNone/>
            </a:pPr>
            <a:endParaRPr lang="en-US" sz="1800" dirty="0"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en-US" sz="1800" dirty="0">
                <a:latin typeface="Consolas" panose="020B0609020204030204" pitchFamily="49" charset="0"/>
              </a:rPr>
              <a:t>  </a:t>
            </a:r>
            <a:r>
              <a:rPr lang="en-US" sz="1800" b="1" dirty="0">
                <a:latin typeface="Consolas" panose="020B0609020204030204" pitchFamily="49" charset="0"/>
              </a:rPr>
              <a:t>always</a:t>
            </a:r>
            <a:r>
              <a:rPr lang="en-US" sz="1800" dirty="0">
                <a:latin typeface="Consolas" panose="020B0609020204030204" pitchFamily="49" charset="0"/>
              </a:rPr>
              <a:t> @ (</a:t>
            </a:r>
            <a:r>
              <a:rPr lang="en-US" sz="1800" b="1" dirty="0" err="1">
                <a:latin typeface="Consolas" panose="020B0609020204030204" pitchFamily="49" charset="0"/>
              </a:rPr>
              <a:t>posedge</a:t>
            </a:r>
            <a:r>
              <a:rPr lang="en-US" sz="1800" dirty="0">
                <a:latin typeface="Consolas" panose="020B0609020204030204" pitchFamily="49" charset="0"/>
              </a:rPr>
              <a:t> </a:t>
            </a:r>
            <a:r>
              <a:rPr lang="en-US" sz="1800" dirty="0" err="1">
                <a:latin typeface="Consolas" panose="020B0609020204030204" pitchFamily="49" charset="0"/>
              </a:rPr>
              <a:t>clk</a:t>
            </a:r>
            <a:r>
              <a:rPr lang="en-US" sz="1800" dirty="0">
                <a:latin typeface="Consolas" panose="020B0609020204030204" pitchFamily="49" charset="0"/>
              </a:rPr>
              <a:t>)</a:t>
            </a:r>
          </a:p>
          <a:p>
            <a:pPr marL="0" indent="0">
              <a:buNone/>
            </a:pPr>
            <a:r>
              <a:rPr lang="en-US" sz="1800" dirty="0">
                <a:latin typeface="Consolas" panose="020B0609020204030204" pitchFamily="49" charset="0"/>
              </a:rPr>
              <a:t>    q &lt;= d;                </a:t>
            </a:r>
            <a:r>
              <a:rPr lang="en-US" sz="1800" dirty="0">
                <a:solidFill>
                  <a:schemeClr val="accent2"/>
                </a:solidFill>
                <a:latin typeface="Consolas" panose="020B0609020204030204" pitchFamily="49" charset="0"/>
              </a:rPr>
              <a:t>// pronounced “q gets d”</a:t>
            </a:r>
          </a:p>
          <a:p>
            <a:pPr marL="0" indent="0">
              <a:buNone/>
            </a:pPr>
            <a:endParaRPr lang="en-US" sz="1800" dirty="0"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en-US" sz="1800" b="1" dirty="0" err="1">
                <a:latin typeface="Consolas" panose="020B0609020204030204" pitchFamily="49" charset="0"/>
              </a:rPr>
              <a:t>endmodule</a:t>
            </a:r>
            <a:endParaRPr lang="en-US" sz="1800" b="1" dirty="0">
              <a:latin typeface="Consolas" panose="020B0609020204030204" pitchFamily="49" charset="0"/>
            </a:endParaRPr>
          </a:p>
          <a:p>
            <a:endParaRPr lang="de-CH" sz="1800" dirty="0">
              <a:latin typeface="Consolas" panose="020B0609020204030204" pitchFamily="49" charset="0"/>
            </a:endParaRPr>
          </a:p>
        </p:txBody>
      </p:sp>
      <p:sp>
        <p:nvSpPr>
          <p:cNvPr id="6" name="Content Placeholder 10">
            <a:extLst>
              <a:ext uri="{FF2B5EF4-FFF2-40B4-BE49-F238E27FC236}">
                <a16:creationId xmlns:a16="http://schemas.microsoft.com/office/drawing/2014/main" id="{CDA93D96-9CBB-4407-8F0F-B632CB8FC596}"/>
              </a:ext>
            </a:extLst>
          </p:cNvPr>
          <p:cNvSpPr txBox="1">
            <a:spLocks/>
          </p:cNvSpPr>
          <p:nvPr/>
        </p:nvSpPr>
        <p:spPr bwMode="auto">
          <a:xfrm>
            <a:off x="228600" y="4419600"/>
            <a:ext cx="8915400" cy="1771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669925" indent="-3254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2pPr>
            <a:lvl3pPr marL="1022350" indent="-3508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3pPr>
            <a:lvl4pPr marL="1339850" indent="-3159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4pPr>
            <a:lvl5pPr marL="1681163" indent="-33972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5pPr>
            <a:lvl6pPr marL="21383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6pPr>
            <a:lvl7pPr marL="25955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7pPr>
            <a:lvl8pPr marL="30527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8pPr>
            <a:lvl9pPr marL="35099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342900" marR="0" lvl="0" indent="-342900" algn="l" defTabSz="914400" rtl="0" eaLnBrk="0" fontAlgn="base" latinLnBrk="0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anose="05000000000000000000" pitchFamily="2" charset="2"/>
              <a:buChar char="n"/>
              <a:tabLst/>
              <a:defRPr/>
            </a:pP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Tahoma"/>
                <a:ea typeface="ＭＳ Ｐゴシック" charset="0"/>
              </a:rPr>
              <a:t>posedge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charset="0"/>
              </a:rPr>
              <a:t> defines a rising edge (transition from 0 to 1). </a:t>
            </a:r>
          </a:p>
          <a:p>
            <a:pPr marL="342900" marR="0" lvl="0" indent="-342900" algn="l" defTabSz="914400" rtl="0" eaLnBrk="0" fontAlgn="base" latinLnBrk="0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anose="05000000000000000000" pitchFamily="2" charset="2"/>
              <a:buChar char="n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charset="0"/>
              </a:rPr>
              <a:t>Statement executed when the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Tahoma"/>
                <a:ea typeface="ＭＳ Ｐゴシック" charset="0"/>
              </a:rPr>
              <a:t>clk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Tahoma"/>
                <a:ea typeface="ＭＳ Ｐゴシック" charset="0"/>
              </a:rPr>
              <a:t> signal rises (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Tahoma"/>
                <a:ea typeface="ＭＳ Ｐゴシック" charset="0"/>
              </a:rPr>
              <a:t>posedge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Tahoma"/>
                <a:ea typeface="ＭＳ Ｐゴシック" charset="0"/>
              </a:rPr>
              <a:t> of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Tahoma"/>
                <a:ea typeface="ＭＳ Ｐゴシック" charset="0"/>
              </a:rPr>
              <a:t>clk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Tahoma"/>
                <a:ea typeface="ＭＳ Ｐゴシック" charset="0"/>
              </a:rPr>
              <a:t>)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charset="0"/>
              </a:rPr>
              <a:t> </a:t>
            </a:r>
          </a:p>
          <a:p>
            <a:pPr marL="342900" marR="0" lvl="0" indent="-342900" algn="l" defTabSz="914400" rtl="0" eaLnBrk="0" fontAlgn="base" latinLnBrk="0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anose="05000000000000000000" pitchFamily="2" charset="2"/>
              <a:buChar char="n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charset="0"/>
              </a:rPr>
              <a:t>Once the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charset="0"/>
              </a:rPr>
              <a:t>clk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charset="0"/>
              </a:rPr>
              <a:t> signal rises: the value of 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Tahoma"/>
                <a:ea typeface="ＭＳ Ｐゴシック" charset="0"/>
              </a:rPr>
              <a:t>d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CC9900">
                    <a:lumMod val="75000"/>
                    <a:lumOff val="25000"/>
                  </a:srgbClr>
                </a:solidFill>
                <a:effectLst/>
                <a:uLnTx/>
                <a:uFillTx/>
                <a:latin typeface="Tahoma"/>
                <a:ea typeface="ＭＳ Ｐゴシック" charset="0"/>
              </a:rPr>
              <a:t> 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charset="0"/>
              </a:rPr>
              <a:t>is copied to 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Tahoma"/>
                <a:ea typeface="ＭＳ Ｐゴシック" charset="0"/>
              </a:rPr>
              <a:t>q</a:t>
            </a: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7883008A-4BCE-436D-95CA-9D34A14213AD}"/>
              </a:ext>
            </a:extLst>
          </p:cNvPr>
          <p:cNvSpPr/>
          <p:nvPr/>
        </p:nvSpPr>
        <p:spPr bwMode="auto">
          <a:xfrm>
            <a:off x="457200" y="2438400"/>
            <a:ext cx="3657600" cy="609600"/>
          </a:xfrm>
          <a:prstGeom prst="ellipse">
            <a:avLst/>
          </a:prstGeom>
          <a:noFill/>
          <a:ln w="50800">
            <a:solidFill>
              <a:srgbClr val="C00000"/>
            </a:solidFill>
            <a:headEnd type="none" w="med" len="med"/>
            <a:tailEnd type="none" w="med" len="med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0218635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  <p:bldP spid="7" grpId="0" animBg="1"/>
    </p:bld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E3FCFE49-F7D8-9F40-A47B-CD8F660E719E}" type="slidenum">
              <a:rPr kumimoji="0" 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74</a:t>
            </a:fld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EB2D6FC9-57B4-41E5-A1DF-2299A8E09E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 dirty="0"/>
              <a:t>Example: D Flip-Flop</a:t>
            </a:r>
          </a:p>
        </p:txBody>
      </p:sp>
      <p:sp>
        <p:nvSpPr>
          <p:cNvPr id="5" name="Content Placeholder 1">
            <a:extLst>
              <a:ext uri="{FF2B5EF4-FFF2-40B4-BE49-F238E27FC236}">
                <a16:creationId xmlns:a16="http://schemas.microsoft.com/office/drawing/2014/main" id="{88B9EB6A-FF16-42B0-B521-2D26EC84F30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3887" y="1251857"/>
            <a:ext cx="7896225" cy="2981324"/>
          </a:xfrm>
          <a:solidFill>
            <a:srgbClr val="F6F5BD"/>
          </a:solidFill>
          <a:ln>
            <a:solidFill>
              <a:schemeClr val="tx1"/>
            </a:solidFill>
          </a:ln>
        </p:spPr>
        <p:txBody>
          <a:bodyPr/>
          <a:lstStyle/>
          <a:p>
            <a:pPr marL="0" indent="0">
              <a:buNone/>
            </a:pPr>
            <a:r>
              <a:rPr lang="en-US" sz="1800" b="1" dirty="0">
                <a:latin typeface="Consolas" panose="020B0609020204030204" pitchFamily="49" charset="0"/>
              </a:rPr>
              <a:t>module</a:t>
            </a:r>
            <a:r>
              <a:rPr lang="en-US" sz="1800" dirty="0">
                <a:latin typeface="Consolas" panose="020B0609020204030204" pitchFamily="49" charset="0"/>
              </a:rPr>
              <a:t> flop(</a:t>
            </a:r>
            <a:r>
              <a:rPr lang="en-US" sz="1800" b="1" dirty="0">
                <a:latin typeface="Consolas" panose="020B0609020204030204" pitchFamily="49" charset="0"/>
              </a:rPr>
              <a:t>input 		</a:t>
            </a:r>
            <a:r>
              <a:rPr lang="en-US" sz="1800" dirty="0" err="1">
                <a:latin typeface="Consolas" panose="020B0609020204030204" pitchFamily="49" charset="0"/>
              </a:rPr>
              <a:t>clk</a:t>
            </a:r>
            <a:r>
              <a:rPr lang="en-US" sz="1800" dirty="0">
                <a:latin typeface="Consolas" panose="020B0609020204030204" pitchFamily="49" charset="0"/>
              </a:rPr>
              <a:t>, </a:t>
            </a:r>
          </a:p>
          <a:p>
            <a:pPr marL="0" indent="0">
              <a:buNone/>
            </a:pPr>
            <a:r>
              <a:rPr lang="en-US" sz="1800" dirty="0">
                <a:latin typeface="Consolas" panose="020B0609020204030204" pitchFamily="49" charset="0"/>
              </a:rPr>
              <a:t>            </a:t>
            </a:r>
            <a:r>
              <a:rPr lang="en-US" sz="1800" b="1" dirty="0">
                <a:latin typeface="Consolas" panose="020B0609020204030204" pitchFamily="49" charset="0"/>
              </a:rPr>
              <a:t>input</a:t>
            </a:r>
            <a:r>
              <a:rPr lang="en-US" sz="1800" dirty="0">
                <a:latin typeface="Consolas" panose="020B0609020204030204" pitchFamily="49" charset="0"/>
              </a:rPr>
              <a:t>      [3:0] d, </a:t>
            </a:r>
          </a:p>
          <a:p>
            <a:pPr marL="0" indent="0">
              <a:buNone/>
            </a:pPr>
            <a:r>
              <a:rPr lang="en-US" sz="1800" dirty="0">
                <a:latin typeface="Consolas" panose="020B0609020204030204" pitchFamily="49" charset="0"/>
              </a:rPr>
              <a:t>            </a:t>
            </a:r>
            <a:r>
              <a:rPr lang="en-US" sz="1800" b="1" dirty="0">
                <a:latin typeface="Consolas" panose="020B0609020204030204" pitchFamily="49" charset="0"/>
              </a:rPr>
              <a:t>output </a:t>
            </a:r>
            <a:r>
              <a:rPr lang="en-US" sz="1800" b="1" dirty="0" err="1">
                <a:latin typeface="Consolas" panose="020B0609020204030204" pitchFamily="49" charset="0"/>
              </a:rPr>
              <a:t>reg</a:t>
            </a:r>
            <a:r>
              <a:rPr lang="en-US" sz="1800" b="1" dirty="0">
                <a:latin typeface="Consolas" panose="020B0609020204030204" pitchFamily="49" charset="0"/>
              </a:rPr>
              <a:t> </a:t>
            </a:r>
            <a:r>
              <a:rPr lang="en-US" sz="1800" dirty="0">
                <a:latin typeface="Consolas" panose="020B0609020204030204" pitchFamily="49" charset="0"/>
              </a:rPr>
              <a:t>[3:0] q);</a:t>
            </a:r>
          </a:p>
          <a:p>
            <a:pPr marL="0" indent="0">
              <a:buNone/>
            </a:pPr>
            <a:endParaRPr lang="en-US" sz="1800" dirty="0"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en-US" sz="1800" dirty="0">
                <a:latin typeface="Consolas" panose="020B0609020204030204" pitchFamily="49" charset="0"/>
              </a:rPr>
              <a:t>  </a:t>
            </a:r>
            <a:r>
              <a:rPr lang="en-US" sz="1800" b="1" dirty="0">
                <a:latin typeface="Consolas" panose="020B0609020204030204" pitchFamily="49" charset="0"/>
              </a:rPr>
              <a:t>always</a:t>
            </a:r>
            <a:r>
              <a:rPr lang="en-US" sz="1800" dirty="0">
                <a:latin typeface="Consolas" panose="020B0609020204030204" pitchFamily="49" charset="0"/>
              </a:rPr>
              <a:t> @ (</a:t>
            </a:r>
            <a:r>
              <a:rPr lang="en-US" sz="1800" b="1" dirty="0" err="1">
                <a:latin typeface="Consolas" panose="020B0609020204030204" pitchFamily="49" charset="0"/>
              </a:rPr>
              <a:t>posedge</a:t>
            </a:r>
            <a:r>
              <a:rPr lang="en-US" sz="1800" dirty="0">
                <a:latin typeface="Consolas" panose="020B0609020204030204" pitchFamily="49" charset="0"/>
              </a:rPr>
              <a:t> </a:t>
            </a:r>
            <a:r>
              <a:rPr lang="en-US" sz="1800" dirty="0" err="1">
                <a:latin typeface="Consolas" panose="020B0609020204030204" pitchFamily="49" charset="0"/>
              </a:rPr>
              <a:t>clk</a:t>
            </a:r>
            <a:r>
              <a:rPr lang="en-US" sz="1800" dirty="0">
                <a:latin typeface="Consolas" panose="020B0609020204030204" pitchFamily="49" charset="0"/>
              </a:rPr>
              <a:t>)</a:t>
            </a:r>
          </a:p>
          <a:p>
            <a:pPr marL="0" indent="0">
              <a:buNone/>
            </a:pPr>
            <a:r>
              <a:rPr lang="en-US" sz="1800" dirty="0">
                <a:latin typeface="Consolas" panose="020B0609020204030204" pitchFamily="49" charset="0"/>
              </a:rPr>
              <a:t>    q &lt;= d;                </a:t>
            </a:r>
            <a:r>
              <a:rPr lang="en-US" sz="1800" dirty="0">
                <a:solidFill>
                  <a:schemeClr val="accent2"/>
                </a:solidFill>
                <a:latin typeface="Consolas" panose="020B0609020204030204" pitchFamily="49" charset="0"/>
              </a:rPr>
              <a:t>// pronounced “q gets d”</a:t>
            </a:r>
          </a:p>
          <a:p>
            <a:pPr marL="0" indent="0">
              <a:buNone/>
            </a:pPr>
            <a:endParaRPr lang="en-US" sz="1800" dirty="0"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en-US" sz="1800" b="1" dirty="0" err="1">
                <a:latin typeface="Consolas" panose="020B0609020204030204" pitchFamily="49" charset="0"/>
              </a:rPr>
              <a:t>endmodule</a:t>
            </a:r>
            <a:endParaRPr lang="en-US" sz="1800" b="1" dirty="0">
              <a:latin typeface="Consolas" panose="020B0609020204030204" pitchFamily="49" charset="0"/>
            </a:endParaRPr>
          </a:p>
          <a:p>
            <a:endParaRPr lang="de-CH" sz="1800" dirty="0">
              <a:latin typeface="Consolas" panose="020B0609020204030204" pitchFamily="49" charset="0"/>
            </a:endParaRPr>
          </a:p>
        </p:txBody>
      </p:sp>
      <p:sp>
        <p:nvSpPr>
          <p:cNvPr id="6" name="Content Placeholder 10">
            <a:extLst>
              <a:ext uri="{FF2B5EF4-FFF2-40B4-BE49-F238E27FC236}">
                <a16:creationId xmlns:a16="http://schemas.microsoft.com/office/drawing/2014/main" id="{64205C1B-D3D9-49AF-BC7F-D7D8C3995F1E}"/>
              </a:ext>
            </a:extLst>
          </p:cNvPr>
          <p:cNvSpPr txBox="1">
            <a:spLocks/>
          </p:cNvSpPr>
          <p:nvPr/>
        </p:nvSpPr>
        <p:spPr bwMode="auto">
          <a:xfrm>
            <a:off x="228600" y="4419600"/>
            <a:ext cx="8610600" cy="1771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669925" indent="-3254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2pPr>
            <a:lvl3pPr marL="1022350" indent="-3508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3pPr>
            <a:lvl4pPr marL="1339850" indent="-3159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4pPr>
            <a:lvl5pPr marL="1681163" indent="-33972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5pPr>
            <a:lvl6pPr marL="21383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6pPr>
            <a:lvl7pPr marL="25955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7pPr>
            <a:lvl8pPr marL="30527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8pPr>
            <a:lvl9pPr marL="35099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anose="05000000000000000000" pitchFamily="2" charset="2"/>
              <a:buChar char="n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Tahoma"/>
                <a:ea typeface="ＭＳ Ｐゴシック" charset="0"/>
              </a:rPr>
              <a:t>assign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charset="0"/>
              </a:rPr>
              <a:t> statement is 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charset="0"/>
              </a:rPr>
              <a:t>not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charset="0"/>
              </a:rPr>
              <a:t> used within an always block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anose="05000000000000000000" pitchFamily="2" charset="2"/>
              <a:buChar char="n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Tahoma"/>
                <a:ea typeface="ＭＳ Ｐゴシック" charset="0"/>
              </a:rPr>
              <a:t>&lt;=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charset="0"/>
              </a:rPr>
              <a:t> describes a 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Tahoma"/>
                <a:ea typeface="ＭＳ Ｐゴシック" charset="0"/>
              </a:rPr>
              <a:t>non-blocking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charset="0"/>
              </a:rPr>
              <a:t> assignment</a:t>
            </a:r>
          </a:p>
          <a:p>
            <a:pPr marL="669925" marR="0" lvl="1" indent="-325438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3B812F"/>
              </a:buClr>
              <a:buSzPct val="60000"/>
              <a:buFont typeface="Wingdings" panose="05000000000000000000" pitchFamily="2" charset="2"/>
              <a:buChar char="q"/>
              <a:tabLst/>
              <a:defRPr/>
            </a:pP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pitchFamily="-106" charset="-128"/>
                <a:cs typeface="+mn-cs"/>
              </a:rPr>
              <a:t>We will see the difference between 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ahoma"/>
                <a:ea typeface="ＭＳ Ｐゴシック" pitchFamily="-106" charset="-128"/>
                <a:cs typeface="+mn-cs"/>
              </a:rPr>
              <a:t>blocking assignment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pitchFamily="-106" charset="-128"/>
                <a:cs typeface="+mn-cs"/>
              </a:rPr>
              <a:t> and 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Tahoma"/>
                <a:ea typeface="ＭＳ Ｐゴシック" pitchFamily="-106" charset="-128"/>
                <a:cs typeface="+mn-cs"/>
              </a:rPr>
              <a:t>non-blocking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pitchFamily="-106" charset="-128"/>
                <a:cs typeface="+mn-cs"/>
              </a:rPr>
              <a:t> assignment soon</a:t>
            </a: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0A8942CB-56EE-4813-B097-DE0E296CAC18}"/>
              </a:ext>
            </a:extLst>
          </p:cNvPr>
          <p:cNvSpPr/>
          <p:nvPr/>
        </p:nvSpPr>
        <p:spPr bwMode="auto">
          <a:xfrm>
            <a:off x="533400" y="2743200"/>
            <a:ext cx="2286000" cy="609600"/>
          </a:xfrm>
          <a:prstGeom prst="ellipse">
            <a:avLst/>
          </a:prstGeom>
          <a:noFill/>
          <a:ln w="50800">
            <a:solidFill>
              <a:srgbClr val="C00000"/>
            </a:solidFill>
            <a:headEnd type="none" w="med" len="med"/>
            <a:tailEnd type="none" w="med" len="med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1451884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E3FCFE49-F7D8-9F40-A47B-CD8F660E719E}" type="slidenum">
              <a:rPr kumimoji="0" 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75</a:t>
            </a:fld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EB2D6FC9-57B4-41E5-A1DF-2299A8E09E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 dirty="0"/>
              <a:t>Example: D Flip-Flop</a:t>
            </a:r>
          </a:p>
        </p:txBody>
      </p:sp>
      <p:sp>
        <p:nvSpPr>
          <p:cNvPr id="5" name="Content Placeholder 1">
            <a:extLst>
              <a:ext uri="{FF2B5EF4-FFF2-40B4-BE49-F238E27FC236}">
                <a16:creationId xmlns:a16="http://schemas.microsoft.com/office/drawing/2014/main" id="{88B9EB6A-FF16-42B0-B521-2D26EC84F30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3887" y="1251857"/>
            <a:ext cx="7896225" cy="2981324"/>
          </a:xfrm>
          <a:solidFill>
            <a:srgbClr val="F6F5BD"/>
          </a:solidFill>
          <a:ln>
            <a:solidFill>
              <a:schemeClr val="tx1"/>
            </a:solidFill>
          </a:ln>
        </p:spPr>
        <p:txBody>
          <a:bodyPr/>
          <a:lstStyle/>
          <a:p>
            <a:pPr marL="0" indent="0">
              <a:buNone/>
            </a:pPr>
            <a:r>
              <a:rPr lang="en-US" sz="1800" b="1" dirty="0">
                <a:latin typeface="Consolas" panose="020B0609020204030204" pitchFamily="49" charset="0"/>
              </a:rPr>
              <a:t>module</a:t>
            </a:r>
            <a:r>
              <a:rPr lang="en-US" sz="1800" dirty="0">
                <a:latin typeface="Consolas" panose="020B0609020204030204" pitchFamily="49" charset="0"/>
              </a:rPr>
              <a:t> flop(</a:t>
            </a:r>
            <a:r>
              <a:rPr lang="en-US" sz="1800" b="1" dirty="0">
                <a:latin typeface="Consolas" panose="020B0609020204030204" pitchFamily="49" charset="0"/>
              </a:rPr>
              <a:t>input 		</a:t>
            </a:r>
            <a:r>
              <a:rPr lang="en-US" sz="1800" dirty="0" err="1">
                <a:latin typeface="Consolas" panose="020B0609020204030204" pitchFamily="49" charset="0"/>
              </a:rPr>
              <a:t>clk</a:t>
            </a:r>
            <a:r>
              <a:rPr lang="en-US" sz="1800" dirty="0">
                <a:latin typeface="Consolas" panose="020B0609020204030204" pitchFamily="49" charset="0"/>
              </a:rPr>
              <a:t>, </a:t>
            </a:r>
          </a:p>
          <a:p>
            <a:pPr marL="0" indent="0">
              <a:buNone/>
            </a:pPr>
            <a:r>
              <a:rPr lang="en-US" sz="1800" dirty="0">
                <a:latin typeface="Consolas" panose="020B0609020204030204" pitchFamily="49" charset="0"/>
              </a:rPr>
              <a:t>            </a:t>
            </a:r>
            <a:r>
              <a:rPr lang="en-US" sz="1800" b="1" dirty="0">
                <a:latin typeface="Consolas" panose="020B0609020204030204" pitchFamily="49" charset="0"/>
              </a:rPr>
              <a:t>input</a:t>
            </a:r>
            <a:r>
              <a:rPr lang="en-US" sz="1800" dirty="0">
                <a:latin typeface="Consolas" panose="020B0609020204030204" pitchFamily="49" charset="0"/>
              </a:rPr>
              <a:t>      [3:0] d, </a:t>
            </a:r>
          </a:p>
          <a:p>
            <a:pPr marL="0" indent="0">
              <a:buNone/>
            </a:pPr>
            <a:r>
              <a:rPr lang="en-US" sz="1800" dirty="0">
                <a:latin typeface="Consolas" panose="020B0609020204030204" pitchFamily="49" charset="0"/>
              </a:rPr>
              <a:t>            </a:t>
            </a:r>
            <a:r>
              <a:rPr lang="en-US" sz="1800" b="1" dirty="0">
                <a:latin typeface="Consolas" panose="020B0609020204030204" pitchFamily="49" charset="0"/>
              </a:rPr>
              <a:t>output </a:t>
            </a:r>
            <a:r>
              <a:rPr lang="en-US" sz="1800" b="1" dirty="0" err="1">
                <a:latin typeface="Consolas" panose="020B0609020204030204" pitchFamily="49" charset="0"/>
              </a:rPr>
              <a:t>reg</a:t>
            </a:r>
            <a:r>
              <a:rPr lang="en-US" sz="1800" b="1" dirty="0">
                <a:latin typeface="Consolas" panose="020B0609020204030204" pitchFamily="49" charset="0"/>
              </a:rPr>
              <a:t> </a:t>
            </a:r>
            <a:r>
              <a:rPr lang="en-US" sz="1800" dirty="0">
                <a:latin typeface="Consolas" panose="020B0609020204030204" pitchFamily="49" charset="0"/>
              </a:rPr>
              <a:t>[3:0] q);</a:t>
            </a:r>
          </a:p>
          <a:p>
            <a:pPr marL="0" indent="0">
              <a:buNone/>
            </a:pPr>
            <a:endParaRPr lang="en-US" sz="1800" dirty="0"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en-US" sz="1800" dirty="0">
                <a:latin typeface="Consolas" panose="020B0609020204030204" pitchFamily="49" charset="0"/>
              </a:rPr>
              <a:t>  </a:t>
            </a:r>
            <a:r>
              <a:rPr lang="en-US" sz="1800" b="1" dirty="0">
                <a:latin typeface="Consolas" panose="020B0609020204030204" pitchFamily="49" charset="0"/>
              </a:rPr>
              <a:t>always</a:t>
            </a:r>
            <a:r>
              <a:rPr lang="en-US" sz="1800" dirty="0">
                <a:latin typeface="Consolas" panose="020B0609020204030204" pitchFamily="49" charset="0"/>
              </a:rPr>
              <a:t> @ (</a:t>
            </a:r>
            <a:r>
              <a:rPr lang="en-US" sz="1800" b="1" dirty="0" err="1">
                <a:latin typeface="Consolas" panose="020B0609020204030204" pitchFamily="49" charset="0"/>
              </a:rPr>
              <a:t>posedge</a:t>
            </a:r>
            <a:r>
              <a:rPr lang="en-US" sz="1800" dirty="0">
                <a:latin typeface="Consolas" panose="020B0609020204030204" pitchFamily="49" charset="0"/>
              </a:rPr>
              <a:t> </a:t>
            </a:r>
            <a:r>
              <a:rPr lang="en-US" sz="1800" dirty="0" err="1">
                <a:latin typeface="Consolas" panose="020B0609020204030204" pitchFamily="49" charset="0"/>
              </a:rPr>
              <a:t>clk</a:t>
            </a:r>
            <a:r>
              <a:rPr lang="en-US" sz="1800" dirty="0">
                <a:latin typeface="Consolas" panose="020B0609020204030204" pitchFamily="49" charset="0"/>
              </a:rPr>
              <a:t>)</a:t>
            </a:r>
          </a:p>
          <a:p>
            <a:pPr marL="0" indent="0">
              <a:buNone/>
            </a:pPr>
            <a:r>
              <a:rPr lang="en-US" sz="1800" dirty="0">
                <a:latin typeface="Consolas" panose="020B0609020204030204" pitchFamily="49" charset="0"/>
              </a:rPr>
              <a:t>    q &lt;= d;                </a:t>
            </a:r>
            <a:r>
              <a:rPr lang="en-US" sz="1800" dirty="0">
                <a:solidFill>
                  <a:schemeClr val="accent2"/>
                </a:solidFill>
                <a:latin typeface="Consolas" panose="020B0609020204030204" pitchFamily="49" charset="0"/>
              </a:rPr>
              <a:t>// pronounced “q gets d”</a:t>
            </a:r>
          </a:p>
          <a:p>
            <a:pPr marL="0" indent="0">
              <a:buNone/>
            </a:pPr>
            <a:endParaRPr lang="en-US" sz="1800" dirty="0"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en-US" sz="1800" b="1" dirty="0" err="1">
                <a:latin typeface="Consolas" panose="020B0609020204030204" pitchFamily="49" charset="0"/>
              </a:rPr>
              <a:t>endmodule</a:t>
            </a:r>
            <a:endParaRPr lang="en-US" sz="1800" b="1" dirty="0">
              <a:latin typeface="Consolas" panose="020B0609020204030204" pitchFamily="49" charset="0"/>
            </a:endParaRPr>
          </a:p>
          <a:p>
            <a:endParaRPr lang="de-CH" sz="1800" dirty="0">
              <a:latin typeface="Consolas" panose="020B0609020204030204" pitchFamily="49" charset="0"/>
            </a:endParaRPr>
          </a:p>
        </p:txBody>
      </p:sp>
      <p:sp>
        <p:nvSpPr>
          <p:cNvPr id="6" name="Content Placeholder 10">
            <a:extLst>
              <a:ext uri="{FF2B5EF4-FFF2-40B4-BE49-F238E27FC236}">
                <a16:creationId xmlns:a16="http://schemas.microsoft.com/office/drawing/2014/main" id="{64205C1B-D3D9-49AF-BC7F-D7D8C3995F1E}"/>
              </a:ext>
            </a:extLst>
          </p:cNvPr>
          <p:cNvSpPr txBox="1">
            <a:spLocks/>
          </p:cNvSpPr>
          <p:nvPr/>
        </p:nvSpPr>
        <p:spPr bwMode="auto">
          <a:xfrm>
            <a:off x="228600" y="4419600"/>
            <a:ext cx="8610600" cy="1771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669925" indent="-3254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2pPr>
            <a:lvl3pPr marL="1022350" indent="-3508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3pPr>
            <a:lvl4pPr marL="1339850" indent="-3159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4pPr>
            <a:lvl5pPr marL="1681163" indent="-33972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5pPr>
            <a:lvl6pPr marL="21383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6pPr>
            <a:lvl7pPr marL="25955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7pPr>
            <a:lvl8pPr marL="30527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8pPr>
            <a:lvl9pPr marL="35099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anose="05000000000000000000" pitchFamily="2" charset="2"/>
              <a:buChar char="n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charset="0"/>
              </a:rPr>
              <a:t>Assigned variables need to be declared as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Tahoma"/>
                <a:ea typeface="ＭＳ Ｐゴシック" charset="0"/>
              </a:rPr>
              <a:t>reg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0432FF"/>
              </a:solidFill>
              <a:effectLst/>
              <a:uLnTx/>
              <a:uFillTx/>
              <a:latin typeface="Tahoma"/>
              <a:ea typeface="ＭＳ Ｐゴシック" charset="0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anose="05000000000000000000" pitchFamily="2" charset="2"/>
              <a:buChar char="n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charset="0"/>
              </a:rPr>
              <a:t>The name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Tahoma"/>
                <a:ea typeface="ＭＳ Ｐゴシック" charset="0"/>
              </a:rPr>
              <a:t>reg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Tahoma"/>
                <a:ea typeface="ＭＳ Ｐゴシック" charset="0"/>
              </a:rPr>
              <a:t> 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charset="0"/>
              </a:rPr>
              <a:t>does not necessarily mean that the value is a register (It could be, but it does not have to be)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anose="05000000000000000000" pitchFamily="2" charset="2"/>
              <a:buChar char="n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charset="0"/>
              </a:rPr>
              <a:t>We will see examples later</a:t>
            </a: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775469A5-4795-4229-B37E-30DFFA73B234}"/>
              </a:ext>
            </a:extLst>
          </p:cNvPr>
          <p:cNvSpPr/>
          <p:nvPr/>
        </p:nvSpPr>
        <p:spPr bwMode="auto">
          <a:xfrm>
            <a:off x="1835343" y="1780593"/>
            <a:ext cx="2270126" cy="609600"/>
          </a:xfrm>
          <a:prstGeom prst="ellipse">
            <a:avLst/>
          </a:prstGeom>
          <a:noFill/>
          <a:ln w="50800">
            <a:solidFill>
              <a:srgbClr val="C00000"/>
            </a:solidFill>
            <a:headEnd type="none" w="med" len="med"/>
            <a:tailEnd type="none" w="med" len="med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8609273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6CC468-2407-4CE2-A2D3-CCD4DF3993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Asynchronous and Synchronous Reset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8DA3302-7ABA-463D-A057-CAB78707BBF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838200"/>
            <a:ext cx="8610600" cy="5193723"/>
          </a:xfrm>
        </p:spPr>
        <p:txBody>
          <a:bodyPr/>
          <a:lstStyle/>
          <a:p>
            <a:r>
              <a:rPr lang="en-US" dirty="0">
                <a:solidFill>
                  <a:srgbClr val="0000FF"/>
                </a:solidFill>
              </a:rPr>
              <a:t>Reset</a:t>
            </a:r>
            <a:r>
              <a:rPr lang="en-US" dirty="0"/>
              <a:t> signals are used to </a:t>
            </a:r>
            <a:r>
              <a:rPr lang="en-US" dirty="0">
                <a:solidFill>
                  <a:srgbClr val="0000FF"/>
                </a:solidFill>
              </a:rPr>
              <a:t>initialize</a:t>
            </a:r>
            <a:r>
              <a:rPr lang="en-US" dirty="0"/>
              <a:t> the hardware to a known state</a:t>
            </a:r>
          </a:p>
          <a:p>
            <a:pPr lvl="1"/>
            <a:r>
              <a:rPr lang="en-US" dirty="0"/>
              <a:t>Usually activated </a:t>
            </a:r>
            <a:r>
              <a:rPr lang="en-US" dirty="0">
                <a:solidFill>
                  <a:srgbClr val="00B050"/>
                </a:solidFill>
              </a:rPr>
              <a:t>at system start </a:t>
            </a:r>
            <a:r>
              <a:rPr lang="en-US" dirty="0"/>
              <a:t>(on power up)</a:t>
            </a:r>
          </a:p>
          <a:p>
            <a:pPr lvl="1"/>
            <a:endParaRPr lang="en-US" sz="1200" dirty="0"/>
          </a:p>
          <a:p>
            <a:r>
              <a:rPr lang="en-US" b="1" dirty="0"/>
              <a:t>Asynchronous Reset</a:t>
            </a:r>
          </a:p>
          <a:p>
            <a:pPr lvl="1"/>
            <a:r>
              <a:rPr lang="en-US" dirty="0"/>
              <a:t>The reset signal is sampled </a:t>
            </a:r>
            <a:r>
              <a:rPr lang="en-US" dirty="0">
                <a:solidFill>
                  <a:srgbClr val="0000FF"/>
                </a:solidFill>
              </a:rPr>
              <a:t>independent</a:t>
            </a:r>
            <a:r>
              <a:rPr lang="en-US" dirty="0"/>
              <a:t> of the clock</a:t>
            </a:r>
          </a:p>
          <a:p>
            <a:pPr lvl="1"/>
            <a:r>
              <a:rPr lang="en-US" dirty="0"/>
              <a:t>Reset gets the highest priority</a:t>
            </a:r>
          </a:p>
          <a:p>
            <a:pPr lvl="1"/>
            <a:r>
              <a:rPr lang="en-US" dirty="0"/>
              <a:t>Sensitive to </a:t>
            </a:r>
            <a:r>
              <a:rPr lang="en-US" dirty="0">
                <a:solidFill>
                  <a:srgbClr val="FF0000"/>
                </a:solidFill>
              </a:rPr>
              <a:t>glitches</a:t>
            </a:r>
            <a:r>
              <a:rPr lang="en-US" dirty="0"/>
              <a:t>, may have </a:t>
            </a:r>
            <a:r>
              <a:rPr lang="en-US" dirty="0">
                <a:solidFill>
                  <a:srgbClr val="FF0000"/>
                </a:solidFill>
              </a:rPr>
              <a:t>metastability</a:t>
            </a:r>
            <a:r>
              <a:rPr lang="en-US" dirty="0"/>
              <a:t> issues</a:t>
            </a:r>
          </a:p>
          <a:p>
            <a:pPr lvl="2"/>
            <a:r>
              <a:rPr lang="en-US" dirty="0"/>
              <a:t>Will be discussed in Lecture 8</a:t>
            </a:r>
          </a:p>
          <a:p>
            <a:pPr lvl="2"/>
            <a:endParaRPr lang="en-US" sz="1200" dirty="0"/>
          </a:p>
          <a:p>
            <a:r>
              <a:rPr lang="en-US" b="1" dirty="0"/>
              <a:t>Synchronous Reset</a:t>
            </a:r>
          </a:p>
          <a:p>
            <a:pPr lvl="1"/>
            <a:r>
              <a:rPr lang="en-US" dirty="0"/>
              <a:t>The reset signal is sampled </a:t>
            </a:r>
            <a:r>
              <a:rPr lang="en-US" dirty="0">
                <a:solidFill>
                  <a:srgbClr val="00B050"/>
                </a:solidFill>
              </a:rPr>
              <a:t>with respect to the clock</a:t>
            </a:r>
          </a:p>
          <a:p>
            <a:pPr lvl="1"/>
            <a:r>
              <a:rPr lang="en-US" dirty="0"/>
              <a:t>The reset </a:t>
            </a:r>
            <a:r>
              <a:rPr lang="en-US" dirty="0">
                <a:solidFill>
                  <a:srgbClr val="FF0000"/>
                </a:solidFill>
              </a:rPr>
              <a:t>should be active long enough </a:t>
            </a:r>
            <a:r>
              <a:rPr lang="en-US" dirty="0"/>
              <a:t>to get sampled at the clock edge</a:t>
            </a:r>
          </a:p>
          <a:p>
            <a:pPr lvl="1"/>
            <a:r>
              <a:rPr lang="en-US" dirty="0"/>
              <a:t>Results in </a:t>
            </a:r>
            <a:r>
              <a:rPr lang="en-US" dirty="0">
                <a:solidFill>
                  <a:srgbClr val="00B050"/>
                </a:solidFill>
              </a:rPr>
              <a:t>completely synchronous circuit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528E023-EFF8-4EAF-8322-1057FB3768B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4A640EF-F0E2-4E49-9455-7E266BCEBB78}" type="slidenum">
              <a:rPr kumimoji="0" lang="en-US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76</a:t>
            </a:fld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6276587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E3FCFE49-F7D8-9F40-A47B-CD8F660E719E}" type="slidenum">
              <a:rPr kumimoji="0" 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77</a:t>
            </a:fld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EB2D6FC9-57B4-41E5-A1DF-2299A8E09E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 dirty="0"/>
              <a:t>D Flip-Flop with Asynchronous Reset</a:t>
            </a:r>
          </a:p>
        </p:txBody>
      </p:sp>
      <p:sp>
        <p:nvSpPr>
          <p:cNvPr id="5" name="Content Placeholder 1">
            <a:extLst>
              <a:ext uri="{FF2B5EF4-FFF2-40B4-BE49-F238E27FC236}">
                <a16:creationId xmlns:a16="http://schemas.microsoft.com/office/drawing/2014/main" id="{88B9EB6A-FF16-42B0-B521-2D26EC84F30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3887" y="1251856"/>
            <a:ext cx="7896225" cy="3167743"/>
          </a:xfrm>
          <a:solidFill>
            <a:srgbClr val="F6F5BD"/>
          </a:solidFill>
          <a:ln>
            <a:solidFill>
              <a:schemeClr val="tx1"/>
            </a:solidFill>
          </a:ln>
        </p:spPr>
        <p:txBody>
          <a:bodyPr/>
          <a:lstStyle/>
          <a:p>
            <a:pPr marL="0" lvl="0" indent="0">
              <a:spcBef>
                <a:spcPct val="0"/>
              </a:spcBef>
              <a:buClrTx/>
              <a:buSzTx/>
              <a:buNone/>
            </a:pPr>
            <a:r>
              <a:rPr lang="en-US" sz="1800" b="1" kern="1200" dirty="0">
                <a:solidFill>
                  <a:srgbClr val="000000"/>
                </a:solidFill>
                <a:latin typeface="Consolas" panose="020B0609020204030204" pitchFamily="49" charset="0"/>
              </a:rPr>
              <a:t>module </a:t>
            </a:r>
            <a:r>
              <a:rPr lang="en-US" sz="1800" kern="1200" dirty="0" err="1">
                <a:solidFill>
                  <a:srgbClr val="000000"/>
                </a:solidFill>
                <a:latin typeface="Consolas" panose="020B0609020204030204" pitchFamily="49" charset="0"/>
              </a:rPr>
              <a:t>flop_ar</a:t>
            </a: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 (</a:t>
            </a:r>
            <a:r>
              <a:rPr lang="en-US" sz="1800" b="1" kern="1200" dirty="0">
                <a:solidFill>
                  <a:srgbClr val="000000"/>
                </a:solidFill>
                <a:latin typeface="Consolas" panose="020B0609020204030204" pitchFamily="49" charset="0"/>
              </a:rPr>
              <a:t>input            </a:t>
            </a:r>
            <a:r>
              <a:rPr lang="en-US" sz="1800" kern="1200" dirty="0" err="1">
                <a:solidFill>
                  <a:srgbClr val="000000"/>
                </a:solidFill>
                <a:latin typeface="Consolas" panose="020B0609020204030204" pitchFamily="49" charset="0"/>
              </a:rPr>
              <a:t>clk</a:t>
            </a: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,</a:t>
            </a:r>
          </a:p>
          <a:p>
            <a:pPr marL="0" lvl="0" indent="0">
              <a:spcBef>
                <a:spcPct val="0"/>
              </a:spcBef>
              <a:buClrTx/>
              <a:buSzTx/>
              <a:buNone/>
            </a:pP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</a:t>
            </a:r>
            <a:r>
              <a:rPr lang="en-US" sz="1800" b="1" kern="1200" dirty="0">
                <a:solidFill>
                  <a:srgbClr val="000000"/>
                </a:solidFill>
                <a:latin typeface="Consolas" panose="020B0609020204030204" pitchFamily="49" charset="0"/>
              </a:rPr>
              <a:t>input            </a:t>
            </a: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reset, </a:t>
            </a:r>
          </a:p>
          <a:p>
            <a:pPr marL="0" lvl="0" indent="0">
              <a:spcBef>
                <a:spcPct val="0"/>
              </a:spcBef>
              <a:buClrTx/>
              <a:buSzTx/>
              <a:buNone/>
            </a:pP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</a:t>
            </a:r>
            <a:r>
              <a:rPr lang="en-US" sz="1800" b="1" kern="1200" dirty="0">
                <a:solidFill>
                  <a:srgbClr val="000000"/>
                </a:solidFill>
                <a:latin typeface="Consolas" panose="020B0609020204030204" pitchFamily="49" charset="0"/>
              </a:rPr>
              <a:t>input      </a:t>
            </a: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[3:0] d, </a:t>
            </a:r>
          </a:p>
          <a:p>
            <a:pPr marL="0" lvl="0" indent="0">
              <a:spcBef>
                <a:spcPct val="0"/>
              </a:spcBef>
              <a:buClrTx/>
              <a:buSzTx/>
              <a:buNone/>
            </a:pP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</a:t>
            </a:r>
            <a:r>
              <a:rPr lang="en-US" sz="1800" b="1" kern="1200" dirty="0">
                <a:solidFill>
                  <a:srgbClr val="000000"/>
                </a:solidFill>
                <a:latin typeface="Consolas" panose="020B0609020204030204" pitchFamily="49" charset="0"/>
              </a:rPr>
              <a:t>output </a:t>
            </a:r>
            <a:r>
              <a:rPr lang="en-US" sz="1800" b="1" kern="1200" dirty="0" err="1">
                <a:solidFill>
                  <a:srgbClr val="000000"/>
                </a:solidFill>
                <a:latin typeface="Consolas" panose="020B0609020204030204" pitchFamily="49" charset="0"/>
              </a:rPr>
              <a:t>reg</a:t>
            </a:r>
            <a:r>
              <a:rPr lang="en-US" sz="1800" b="1" kern="1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[3:0] q);</a:t>
            </a:r>
          </a:p>
          <a:p>
            <a:pPr marL="0" lvl="0" indent="0">
              <a:spcBef>
                <a:spcPct val="0"/>
              </a:spcBef>
              <a:buClrTx/>
              <a:buSzTx/>
              <a:buNone/>
            </a:pPr>
            <a:endParaRPr lang="en-US" sz="1800" kern="12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lvl="0" indent="0">
              <a:spcBef>
                <a:spcPct val="0"/>
              </a:spcBef>
              <a:buClrTx/>
              <a:buSzTx/>
              <a:buNone/>
            </a:pP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  <a:r>
              <a:rPr lang="en-US" sz="1800" b="1" kern="1200" dirty="0">
                <a:solidFill>
                  <a:srgbClr val="000000"/>
                </a:solidFill>
                <a:latin typeface="Consolas" panose="020B0609020204030204" pitchFamily="49" charset="0"/>
              </a:rPr>
              <a:t>always </a:t>
            </a: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@ (</a:t>
            </a:r>
            <a:r>
              <a:rPr lang="en-US" sz="1800" b="1" kern="1200" dirty="0" err="1">
                <a:solidFill>
                  <a:srgbClr val="000000"/>
                </a:solidFill>
                <a:latin typeface="Consolas" panose="020B0609020204030204" pitchFamily="49" charset="0"/>
              </a:rPr>
              <a:t>posedge</a:t>
            </a:r>
            <a:r>
              <a:rPr lang="en-US" sz="1800" b="1" kern="1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800" kern="1200" dirty="0" err="1">
                <a:solidFill>
                  <a:srgbClr val="000000"/>
                </a:solidFill>
                <a:latin typeface="Consolas" panose="020B0609020204030204" pitchFamily="49" charset="0"/>
              </a:rPr>
              <a:t>clk</a:t>
            </a: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800" b="1" kern="1200" dirty="0" err="1">
                <a:solidFill>
                  <a:srgbClr val="000000"/>
                </a:solidFill>
                <a:latin typeface="Consolas" panose="020B0609020204030204" pitchFamily="49" charset="0"/>
              </a:rPr>
              <a:t>negedge</a:t>
            </a: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 reset)</a:t>
            </a:r>
          </a:p>
          <a:p>
            <a:pPr marL="0" lvl="0" indent="0">
              <a:spcBef>
                <a:spcPct val="0"/>
              </a:spcBef>
              <a:buClrTx/>
              <a:buSzTx/>
              <a:buNone/>
            </a:pP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800" b="1" kern="1200" dirty="0">
                <a:solidFill>
                  <a:srgbClr val="000000"/>
                </a:solidFill>
                <a:latin typeface="Consolas" panose="020B0609020204030204" pitchFamily="49" charset="0"/>
              </a:rPr>
              <a:t>begin</a:t>
            </a:r>
          </a:p>
          <a:p>
            <a:pPr marL="0" lvl="0" indent="0">
              <a:spcBef>
                <a:spcPct val="0"/>
              </a:spcBef>
              <a:buClrTx/>
              <a:buSzTx/>
              <a:buNone/>
            </a:pP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       </a:t>
            </a:r>
            <a:r>
              <a:rPr lang="en-US" sz="1800" b="1" kern="1200" dirty="0">
                <a:solidFill>
                  <a:srgbClr val="000000"/>
                </a:solidFill>
                <a:latin typeface="Consolas" panose="020B0609020204030204" pitchFamily="49" charset="0"/>
              </a:rPr>
              <a:t>if </a:t>
            </a: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(reset == 0) q &lt;= 0;   </a:t>
            </a:r>
            <a:r>
              <a:rPr lang="en-US" sz="1800" kern="1200" dirty="0">
                <a:solidFill>
                  <a:schemeClr val="accent2"/>
                </a:solidFill>
                <a:latin typeface="Consolas" panose="020B0609020204030204" pitchFamily="49" charset="0"/>
              </a:rPr>
              <a:t>// when reset</a:t>
            </a:r>
          </a:p>
          <a:p>
            <a:pPr marL="0" lvl="0" indent="0">
              <a:spcBef>
                <a:spcPct val="0"/>
              </a:spcBef>
              <a:buClrTx/>
              <a:buSzTx/>
              <a:buNone/>
            </a:pP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       </a:t>
            </a:r>
            <a:r>
              <a:rPr lang="en-US" sz="1800" b="1" kern="1200" dirty="0">
                <a:solidFill>
                  <a:srgbClr val="000000"/>
                </a:solidFill>
                <a:latin typeface="Consolas" panose="020B0609020204030204" pitchFamily="49" charset="0"/>
              </a:rPr>
              <a:t>else              </a:t>
            </a: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q &lt;= d;   </a:t>
            </a:r>
            <a:r>
              <a:rPr lang="en-US" sz="1800" kern="1200" dirty="0">
                <a:solidFill>
                  <a:schemeClr val="accent2"/>
                </a:solidFill>
                <a:latin typeface="Consolas" panose="020B0609020204030204" pitchFamily="49" charset="0"/>
              </a:rPr>
              <a:t>// when </a:t>
            </a:r>
            <a:r>
              <a:rPr lang="en-US" sz="1800" kern="1200" dirty="0" err="1">
                <a:solidFill>
                  <a:schemeClr val="accent2"/>
                </a:solidFill>
                <a:latin typeface="Consolas" panose="020B0609020204030204" pitchFamily="49" charset="0"/>
              </a:rPr>
              <a:t>clk</a:t>
            </a:r>
            <a:endParaRPr lang="en-US" sz="1800" kern="1200" dirty="0">
              <a:solidFill>
                <a:schemeClr val="accent2"/>
              </a:solidFill>
              <a:latin typeface="Consolas" panose="020B0609020204030204" pitchFamily="49" charset="0"/>
            </a:endParaRPr>
          </a:p>
          <a:p>
            <a:pPr marL="0" lvl="0" indent="0">
              <a:spcBef>
                <a:spcPct val="0"/>
              </a:spcBef>
              <a:buClrTx/>
              <a:buSzTx/>
              <a:buNone/>
            </a:pP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800" b="1" kern="1200" dirty="0">
                <a:solidFill>
                  <a:srgbClr val="000000"/>
                </a:solidFill>
                <a:latin typeface="Consolas" panose="020B0609020204030204" pitchFamily="49" charset="0"/>
              </a:rPr>
              <a:t>end</a:t>
            </a:r>
          </a:p>
          <a:p>
            <a:pPr marL="0" lvl="0" indent="0">
              <a:spcBef>
                <a:spcPct val="0"/>
              </a:spcBef>
              <a:buClrTx/>
              <a:buSzTx/>
              <a:buNone/>
            </a:pPr>
            <a:r>
              <a:rPr lang="en-US" sz="1800" b="1" kern="1200" dirty="0" err="1">
                <a:solidFill>
                  <a:srgbClr val="000000"/>
                </a:solidFill>
                <a:latin typeface="Consolas" panose="020B0609020204030204" pitchFamily="49" charset="0"/>
              </a:rPr>
              <a:t>endmodule</a:t>
            </a:r>
            <a:endParaRPr lang="en-US" sz="1800" kern="12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buNone/>
            </a:pPr>
            <a:endParaRPr lang="de-CH" sz="1800" dirty="0">
              <a:latin typeface="Consolas" panose="020B0609020204030204" pitchFamily="49" charset="0"/>
            </a:endParaRPr>
          </a:p>
        </p:txBody>
      </p:sp>
      <p:sp>
        <p:nvSpPr>
          <p:cNvPr id="6" name="Content Placeholder 10">
            <a:extLst>
              <a:ext uri="{FF2B5EF4-FFF2-40B4-BE49-F238E27FC236}">
                <a16:creationId xmlns:a16="http://schemas.microsoft.com/office/drawing/2014/main" id="{64205C1B-D3D9-49AF-BC7F-D7D8C3995F1E}"/>
              </a:ext>
            </a:extLst>
          </p:cNvPr>
          <p:cNvSpPr txBox="1">
            <a:spLocks/>
          </p:cNvSpPr>
          <p:nvPr/>
        </p:nvSpPr>
        <p:spPr bwMode="auto">
          <a:xfrm>
            <a:off x="228600" y="4629150"/>
            <a:ext cx="8610600" cy="1771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669925" indent="-3254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2pPr>
            <a:lvl3pPr marL="1022350" indent="-3508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3pPr>
            <a:lvl4pPr marL="1339850" indent="-3159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4pPr>
            <a:lvl5pPr marL="1681163" indent="-33972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5pPr>
            <a:lvl6pPr marL="21383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6pPr>
            <a:lvl7pPr marL="25955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7pPr>
            <a:lvl8pPr marL="30527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8pPr>
            <a:lvl9pPr marL="35099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anose="05000000000000000000" pitchFamily="2" charset="2"/>
              <a:buChar char="n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charset="0"/>
              </a:rPr>
              <a:t>In this example: two events can trigger the process:</a:t>
            </a:r>
          </a:p>
          <a:p>
            <a:pPr marL="669925" marR="0" lvl="1" indent="-325438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3B812F"/>
              </a:buClr>
              <a:buSzPct val="60000"/>
              <a:buFont typeface="Wingdings" panose="05000000000000000000" pitchFamily="2" charset="2"/>
              <a:buChar char="q"/>
              <a:tabLst/>
              <a:defRPr/>
            </a:pP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pitchFamily="-106" charset="-128"/>
                <a:cs typeface="+mn-cs"/>
              </a:rPr>
              <a:t>A </a:t>
            </a:r>
            <a:r>
              <a:rPr kumimoji="0" lang="en-US" sz="2200" b="1" i="1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Tahoma"/>
                <a:ea typeface="ＭＳ Ｐゴシック" pitchFamily="-106" charset="-128"/>
                <a:cs typeface="+mn-cs"/>
              </a:rPr>
              <a:t>rising edge</a:t>
            </a:r>
            <a:r>
              <a:rPr kumimoji="0" lang="en-US" sz="22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pitchFamily="-106" charset="-128"/>
                <a:cs typeface="+mn-cs"/>
              </a:rPr>
              <a:t> 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pitchFamily="-106" charset="-128"/>
                <a:cs typeface="+mn-cs"/>
              </a:rPr>
              <a:t>on </a:t>
            </a:r>
            <a:r>
              <a:rPr kumimoji="0" lang="en-US" sz="22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pitchFamily="-106" charset="-128"/>
                <a:cs typeface="+mn-cs"/>
              </a:rPr>
              <a:t>clk</a:t>
            </a:r>
            <a:endParaRPr kumimoji="0" lang="en-US" sz="2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ＭＳ Ｐゴシック" pitchFamily="-106" charset="-128"/>
              <a:cs typeface="+mn-cs"/>
            </a:endParaRPr>
          </a:p>
          <a:p>
            <a:pPr marL="669925" marR="0" lvl="1" indent="-325438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3B812F"/>
              </a:buClr>
              <a:buSzPct val="60000"/>
              <a:buFont typeface="Wingdings" panose="05000000000000000000" pitchFamily="2" charset="2"/>
              <a:buChar char="q"/>
              <a:tabLst/>
              <a:defRPr/>
            </a:pP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pitchFamily="-106" charset="-128"/>
                <a:cs typeface="+mn-cs"/>
              </a:rPr>
              <a:t>A </a:t>
            </a:r>
            <a:r>
              <a:rPr kumimoji="0" lang="en-US" sz="2200" b="1" i="1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Tahoma"/>
                <a:ea typeface="ＭＳ Ｐゴシック" pitchFamily="-106" charset="-128"/>
                <a:cs typeface="+mn-cs"/>
              </a:rPr>
              <a:t>falling edge 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pitchFamily="-106" charset="-128"/>
                <a:cs typeface="+mn-cs"/>
              </a:rPr>
              <a:t>on reset</a:t>
            </a: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4F2BDBD3-086E-45CE-9446-8B674156017E}"/>
              </a:ext>
            </a:extLst>
          </p:cNvPr>
          <p:cNvSpPr/>
          <p:nvPr/>
        </p:nvSpPr>
        <p:spPr bwMode="auto">
          <a:xfrm>
            <a:off x="1695062" y="2544146"/>
            <a:ext cx="4038600" cy="533400"/>
          </a:xfrm>
          <a:prstGeom prst="ellipse">
            <a:avLst/>
          </a:prstGeom>
          <a:noFill/>
          <a:ln w="50800">
            <a:solidFill>
              <a:srgbClr val="C00000"/>
            </a:solidFill>
            <a:headEnd type="none" w="med" len="med"/>
            <a:tailEnd type="none" w="med" len="med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9790676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E3FCFE49-F7D8-9F40-A47B-CD8F660E719E}" type="slidenum">
              <a:rPr kumimoji="0" 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78</a:t>
            </a:fld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EB2D6FC9-57B4-41E5-A1DF-2299A8E09E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 dirty="0"/>
              <a:t>D Flip-Flop with Asynchronous Reset</a:t>
            </a:r>
          </a:p>
        </p:txBody>
      </p:sp>
      <p:sp>
        <p:nvSpPr>
          <p:cNvPr id="5" name="Content Placeholder 1">
            <a:extLst>
              <a:ext uri="{FF2B5EF4-FFF2-40B4-BE49-F238E27FC236}">
                <a16:creationId xmlns:a16="http://schemas.microsoft.com/office/drawing/2014/main" id="{88B9EB6A-FF16-42B0-B521-2D26EC84F30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3887" y="1251856"/>
            <a:ext cx="7896225" cy="3167743"/>
          </a:xfrm>
          <a:solidFill>
            <a:srgbClr val="F6F5BD"/>
          </a:solidFill>
          <a:ln>
            <a:solidFill>
              <a:schemeClr val="tx1"/>
            </a:solidFill>
          </a:ln>
        </p:spPr>
        <p:txBody>
          <a:bodyPr/>
          <a:lstStyle/>
          <a:p>
            <a:pPr marL="0" lvl="0" indent="0">
              <a:spcBef>
                <a:spcPct val="0"/>
              </a:spcBef>
              <a:buClrTx/>
              <a:buSzTx/>
              <a:buNone/>
            </a:pPr>
            <a:r>
              <a:rPr lang="en-US" sz="1800" b="1" kern="1200" dirty="0">
                <a:solidFill>
                  <a:srgbClr val="000000"/>
                </a:solidFill>
                <a:latin typeface="Consolas" panose="020B0609020204030204" pitchFamily="49" charset="0"/>
              </a:rPr>
              <a:t>module </a:t>
            </a:r>
            <a:r>
              <a:rPr lang="en-US" sz="1800" kern="1200" dirty="0" err="1">
                <a:solidFill>
                  <a:srgbClr val="000000"/>
                </a:solidFill>
                <a:latin typeface="Consolas" panose="020B0609020204030204" pitchFamily="49" charset="0"/>
              </a:rPr>
              <a:t>flop_ar</a:t>
            </a: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 (</a:t>
            </a:r>
            <a:r>
              <a:rPr lang="en-US" sz="1800" b="1" kern="1200" dirty="0">
                <a:solidFill>
                  <a:srgbClr val="000000"/>
                </a:solidFill>
                <a:latin typeface="Consolas" panose="020B0609020204030204" pitchFamily="49" charset="0"/>
              </a:rPr>
              <a:t>input            </a:t>
            </a:r>
            <a:r>
              <a:rPr lang="en-US" sz="1800" kern="1200" dirty="0" err="1">
                <a:solidFill>
                  <a:srgbClr val="000000"/>
                </a:solidFill>
                <a:latin typeface="Consolas" panose="020B0609020204030204" pitchFamily="49" charset="0"/>
              </a:rPr>
              <a:t>clk</a:t>
            </a: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,</a:t>
            </a:r>
          </a:p>
          <a:p>
            <a:pPr marL="0" lvl="0" indent="0">
              <a:spcBef>
                <a:spcPct val="0"/>
              </a:spcBef>
              <a:buClrTx/>
              <a:buSzTx/>
              <a:buNone/>
            </a:pP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</a:t>
            </a:r>
            <a:r>
              <a:rPr lang="en-US" sz="1800" b="1" kern="1200" dirty="0">
                <a:solidFill>
                  <a:srgbClr val="000000"/>
                </a:solidFill>
                <a:latin typeface="Consolas" panose="020B0609020204030204" pitchFamily="49" charset="0"/>
              </a:rPr>
              <a:t>input            </a:t>
            </a: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reset, </a:t>
            </a:r>
          </a:p>
          <a:p>
            <a:pPr marL="0" lvl="0" indent="0">
              <a:spcBef>
                <a:spcPct val="0"/>
              </a:spcBef>
              <a:buClrTx/>
              <a:buSzTx/>
              <a:buNone/>
            </a:pP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</a:t>
            </a:r>
            <a:r>
              <a:rPr lang="en-US" sz="1800" b="1" kern="1200" dirty="0">
                <a:solidFill>
                  <a:srgbClr val="000000"/>
                </a:solidFill>
                <a:latin typeface="Consolas" panose="020B0609020204030204" pitchFamily="49" charset="0"/>
              </a:rPr>
              <a:t>input      </a:t>
            </a: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[3:0] d, </a:t>
            </a:r>
          </a:p>
          <a:p>
            <a:pPr marL="0" lvl="0" indent="0">
              <a:spcBef>
                <a:spcPct val="0"/>
              </a:spcBef>
              <a:buClrTx/>
              <a:buSzTx/>
              <a:buNone/>
            </a:pP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</a:t>
            </a:r>
            <a:r>
              <a:rPr lang="en-US" sz="1800" b="1" kern="1200" dirty="0">
                <a:solidFill>
                  <a:srgbClr val="000000"/>
                </a:solidFill>
                <a:latin typeface="Consolas" panose="020B0609020204030204" pitchFamily="49" charset="0"/>
              </a:rPr>
              <a:t>output </a:t>
            </a:r>
            <a:r>
              <a:rPr lang="en-US" sz="1800" b="1" kern="1200" dirty="0" err="1">
                <a:solidFill>
                  <a:srgbClr val="000000"/>
                </a:solidFill>
                <a:latin typeface="Consolas" panose="020B0609020204030204" pitchFamily="49" charset="0"/>
              </a:rPr>
              <a:t>reg</a:t>
            </a:r>
            <a:r>
              <a:rPr lang="en-US" sz="1800" b="1" kern="1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[3:0] q);</a:t>
            </a:r>
          </a:p>
          <a:p>
            <a:pPr marL="0" lvl="0" indent="0">
              <a:spcBef>
                <a:spcPct val="0"/>
              </a:spcBef>
              <a:buClrTx/>
              <a:buSzTx/>
              <a:buNone/>
            </a:pPr>
            <a:endParaRPr lang="en-US" sz="1800" kern="12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lvl="0" indent="0">
              <a:spcBef>
                <a:spcPct val="0"/>
              </a:spcBef>
              <a:buClrTx/>
              <a:buSzTx/>
              <a:buNone/>
            </a:pP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  <a:r>
              <a:rPr lang="en-US" sz="1800" b="1" kern="1200" dirty="0">
                <a:solidFill>
                  <a:srgbClr val="000000"/>
                </a:solidFill>
                <a:latin typeface="Consolas" panose="020B0609020204030204" pitchFamily="49" charset="0"/>
              </a:rPr>
              <a:t>always </a:t>
            </a: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@ (</a:t>
            </a:r>
            <a:r>
              <a:rPr lang="en-US" sz="1800" b="1" kern="1200" dirty="0" err="1">
                <a:solidFill>
                  <a:srgbClr val="000000"/>
                </a:solidFill>
                <a:latin typeface="Consolas" panose="020B0609020204030204" pitchFamily="49" charset="0"/>
              </a:rPr>
              <a:t>posedge</a:t>
            </a:r>
            <a:r>
              <a:rPr lang="en-US" sz="1800" b="1" kern="1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800" kern="1200" dirty="0" err="1">
                <a:solidFill>
                  <a:srgbClr val="000000"/>
                </a:solidFill>
                <a:latin typeface="Consolas" panose="020B0609020204030204" pitchFamily="49" charset="0"/>
              </a:rPr>
              <a:t>clk</a:t>
            </a: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800" b="1" kern="1200" dirty="0" err="1">
                <a:solidFill>
                  <a:srgbClr val="000000"/>
                </a:solidFill>
                <a:latin typeface="Consolas" panose="020B0609020204030204" pitchFamily="49" charset="0"/>
              </a:rPr>
              <a:t>negedge</a:t>
            </a: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 reset)</a:t>
            </a:r>
          </a:p>
          <a:p>
            <a:pPr marL="0" lvl="0" indent="0">
              <a:spcBef>
                <a:spcPct val="0"/>
              </a:spcBef>
              <a:buClrTx/>
              <a:buSzTx/>
              <a:buNone/>
            </a:pP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800" b="1" kern="1200" dirty="0">
                <a:solidFill>
                  <a:srgbClr val="000000"/>
                </a:solidFill>
                <a:latin typeface="Consolas" panose="020B0609020204030204" pitchFamily="49" charset="0"/>
              </a:rPr>
              <a:t>begin</a:t>
            </a:r>
          </a:p>
          <a:p>
            <a:pPr marL="0" lvl="0" indent="0">
              <a:spcBef>
                <a:spcPct val="0"/>
              </a:spcBef>
              <a:buClrTx/>
              <a:buSzTx/>
              <a:buNone/>
            </a:pP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       </a:t>
            </a:r>
            <a:r>
              <a:rPr lang="en-US" sz="1800" b="1" kern="1200" dirty="0">
                <a:solidFill>
                  <a:srgbClr val="000000"/>
                </a:solidFill>
                <a:latin typeface="Consolas" panose="020B0609020204030204" pitchFamily="49" charset="0"/>
              </a:rPr>
              <a:t>if </a:t>
            </a: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(reset == 0) q &lt;= 0;   </a:t>
            </a:r>
            <a:r>
              <a:rPr lang="en-US" sz="1800" kern="1200" dirty="0">
                <a:solidFill>
                  <a:schemeClr val="accent2"/>
                </a:solidFill>
                <a:latin typeface="Consolas" panose="020B0609020204030204" pitchFamily="49" charset="0"/>
              </a:rPr>
              <a:t>// when reset</a:t>
            </a:r>
          </a:p>
          <a:p>
            <a:pPr marL="0" lvl="0" indent="0">
              <a:spcBef>
                <a:spcPct val="0"/>
              </a:spcBef>
              <a:buClrTx/>
              <a:buSzTx/>
              <a:buNone/>
            </a:pP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       </a:t>
            </a:r>
            <a:r>
              <a:rPr lang="en-US" sz="1800" b="1" kern="1200" dirty="0">
                <a:solidFill>
                  <a:srgbClr val="000000"/>
                </a:solidFill>
                <a:latin typeface="Consolas" panose="020B0609020204030204" pitchFamily="49" charset="0"/>
              </a:rPr>
              <a:t>else              </a:t>
            </a: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q &lt;= d;   </a:t>
            </a:r>
            <a:r>
              <a:rPr lang="en-US" sz="1800" kern="1200" dirty="0">
                <a:solidFill>
                  <a:schemeClr val="accent2"/>
                </a:solidFill>
                <a:latin typeface="Consolas" panose="020B0609020204030204" pitchFamily="49" charset="0"/>
              </a:rPr>
              <a:t>// when </a:t>
            </a:r>
            <a:r>
              <a:rPr lang="en-US" sz="1800" kern="1200" dirty="0" err="1">
                <a:solidFill>
                  <a:schemeClr val="accent2"/>
                </a:solidFill>
                <a:latin typeface="Consolas" panose="020B0609020204030204" pitchFamily="49" charset="0"/>
              </a:rPr>
              <a:t>clk</a:t>
            </a:r>
            <a:endParaRPr lang="en-US" sz="1800" kern="1200" dirty="0">
              <a:solidFill>
                <a:schemeClr val="accent2"/>
              </a:solidFill>
              <a:latin typeface="Consolas" panose="020B0609020204030204" pitchFamily="49" charset="0"/>
            </a:endParaRPr>
          </a:p>
          <a:p>
            <a:pPr marL="0" lvl="0" indent="0">
              <a:spcBef>
                <a:spcPct val="0"/>
              </a:spcBef>
              <a:buClrTx/>
              <a:buSzTx/>
              <a:buNone/>
            </a:pP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800" b="1" kern="1200" dirty="0">
                <a:solidFill>
                  <a:srgbClr val="000000"/>
                </a:solidFill>
                <a:latin typeface="Consolas" panose="020B0609020204030204" pitchFamily="49" charset="0"/>
              </a:rPr>
              <a:t>end</a:t>
            </a:r>
          </a:p>
          <a:p>
            <a:pPr marL="0" lvl="0" indent="0">
              <a:spcBef>
                <a:spcPct val="0"/>
              </a:spcBef>
              <a:buClrTx/>
              <a:buSzTx/>
              <a:buNone/>
            </a:pPr>
            <a:r>
              <a:rPr lang="en-US" sz="1800" b="1" kern="1200" dirty="0" err="1">
                <a:solidFill>
                  <a:srgbClr val="000000"/>
                </a:solidFill>
                <a:latin typeface="Consolas" panose="020B0609020204030204" pitchFamily="49" charset="0"/>
              </a:rPr>
              <a:t>endmodule</a:t>
            </a:r>
            <a:endParaRPr lang="en-US" sz="1800" kern="12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buNone/>
            </a:pPr>
            <a:endParaRPr lang="de-CH" sz="1800" dirty="0">
              <a:latin typeface="Consolas" panose="020B0609020204030204" pitchFamily="49" charset="0"/>
            </a:endParaRPr>
          </a:p>
        </p:txBody>
      </p:sp>
      <p:sp>
        <p:nvSpPr>
          <p:cNvPr id="6" name="Content Placeholder 10">
            <a:extLst>
              <a:ext uri="{FF2B5EF4-FFF2-40B4-BE49-F238E27FC236}">
                <a16:creationId xmlns:a16="http://schemas.microsoft.com/office/drawing/2014/main" id="{64205C1B-D3D9-49AF-BC7F-D7D8C3995F1E}"/>
              </a:ext>
            </a:extLst>
          </p:cNvPr>
          <p:cNvSpPr txBox="1">
            <a:spLocks/>
          </p:cNvSpPr>
          <p:nvPr/>
        </p:nvSpPr>
        <p:spPr bwMode="auto">
          <a:xfrm>
            <a:off x="228600" y="4629150"/>
            <a:ext cx="8610600" cy="1771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669925" indent="-3254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2pPr>
            <a:lvl3pPr marL="1022350" indent="-3508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3pPr>
            <a:lvl4pPr marL="1339850" indent="-3159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4pPr>
            <a:lvl5pPr marL="1681163" indent="-33972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5pPr>
            <a:lvl6pPr marL="21383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6pPr>
            <a:lvl7pPr marL="25955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7pPr>
            <a:lvl8pPr marL="30527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8pPr>
            <a:lvl9pPr marL="35099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anose="05000000000000000000" pitchFamily="2" charset="2"/>
              <a:buChar char="n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charset="0"/>
              </a:rPr>
              <a:t>For longer statements, a 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Tahoma"/>
                <a:ea typeface="ＭＳ Ｐゴシック" charset="0"/>
              </a:rPr>
              <a:t>begin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charset="0"/>
              </a:rPr>
              <a:t>-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Tahoma"/>
                <a:ea typeface="ＭＳ Ｐゴシック" charset="0"/>
              </a:rPr>
              <a:t>end 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charset="0"/>
              </a:rPr>
              <a:t>pair can be used</a:t>
            </a:r>
          </a:p>
          <a:p>
            <a:pPr marL="669925" marR="0" lvl="1" indent="-325438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3B812F"/>
              </a:buClr>
              <a:buSzPct val="60000"/>
              <a:buFont typeface="Wingdings" panose="05000000000000000000" pitchFamily="2" charset="2"/>
              <a:buChar char="q"/>
              <a:tabLst/>
              <a:defRPr/>
            </a:pP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pitchFamily="-106" charset="-128"/>
                <a:cs typeface="+mn-cs"/>
              </a:rPr>
              <a:t>To improve readability</a:t>
            </a:r>
          </a:p>
          <a:p>
            <a:pPr marL="669925" marR="0" lvl="1" indent="-325438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3B812F"/>
              </a:buClr>
              <a:buSzPct val="60000"/>
              <a:buFont typeface="Wingdings" panose="05000000000000000000" pitchFamily="2" charset="2"/>
              <a:buChar char="q"/>
              <a:tabLst/>
              <a:defRPr/>
            </a:pP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pitchFamily="-106" charset="-128"/>
                <a:cs typeface="+mn-cs"/>
              </a:rPr>
              <a:t>In this example, it was not necessary, but it is a good idea</a:t>
            </a:r>
            <a:endParaRPr kumimoji="0" lang="en-US" sz="2200" b="0" i="1" u="none" strike="noStrike" kern="1200" cap="none" spc="0" normalizeH="0" baseline="0" noProof="0" dirty="0">
              <a:ln>
                <a:noFill/>
              </a:ln>
              <a:solidFill>
                <a:srgbClr val="CC9900">
                  <a:lumMod val="75000"/>
                  <a:lumOff val="25000"/>
                </a:srgbClr>
              </a:solidFill>
              <a:effectLst/>
              <a:uLnTx/>
              <a:uFillTx/>
              <a:latin typeface="Tahoma"/>
              <a:ea typeface="ＭＳ Ｐゴシック" pitchFamily="-106" charset="-128"/>
              <a:cs typeface="+mn-cs"/>
            </a:endParaRP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DD67F3F4-B0A6-4DB7-9200-2697B318EC52}"/>
              </a:ext>
            </a:extLst>
          </p:cNvPr>
          <p:cNvSpPr/>
          <p:nvPr/>
        </p:nvSpPr>
        <p:spPr bwMode="auto">
          <a:xfrm>
            <a:off x="883303" y="2925145"/>
            <a:ext cx="1143000" cy="381000"/>
          </a:xfrm>
          <a:prstGeom prst="ellipse">
            <a:avLst/>
          </a:prstGeom>
          <a:noFill/>
          <a:ln w="50800">
            <a:solidFill>
              <a:srgbClr val="C00000"/>
            </a:solidFill>
            <a:headEnd type="none" w="med" len="med"/>
            <a:tailEnd type="none" w="med" len="med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itchFamily="34" charset="0"/>
              <a:ea typeface="+mn-ea"/>
              <a:cs typeface="+mn-cs"/>
            </a:endParaRP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90EEE1BF-5DFB-4AB5-8C88-B8691A93AFDA}"/>
              </a:ext>
            </a:extLst>
          </p:cNvPr>
          <p:cNvSpPr/>
          <p:nvPr/>
        </p:nvSpPr>
        <p:spPr bwMode="auto">
          <a:xfrm>
            <a:off x="883303" y="3687145"/>
            <a:ext cx="1143000" cy="381000"/>
          </a:xfrm>
          <a:prstGeom prst="ellipse">
            <a:avLst/>
          </a:prstGeom>
          <a:noFill/>
          <a:ln w="50800">
            <a:solidFill>
              <a:srgbClr val="C00000"/>
            </a:solidFill>
            <a:headEnd type="none" w="med" len="med"/>
            <a:tailEnd type="none" w="med" len="med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8420260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E3FCFE49-F7D8-9F40-A47B-CD8F660E719E}" type="slidenum">
              <a:rPr kumimoji="0" 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79</a:t>
            </a:fld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EB2D6FC9-57B4-41E5-A1DF-2299A8E09E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 dirty="0"/>
              <a:t>D Flip-Flop with Asynchronous Reset</a:t>
            </a:r>
          </a:p>
        </p:txBody>
      </p:sp>
      <p:sp>
        <p:nvSpPr>
          <p:cNvPr id="5" name="Content Placeholder 1">
            <a:extLst>
              <a:ext uri="{FF2B5EF4-FFF2-40B4-BE49-F238E27FC236}">
                <a16:creationId xmlns:a16="http://schemas.microsoft.com/office/drawing/2014/main" id="{88B9EB6A-FF16-42B0-B521-2D26EC84F30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3887" y="1251856"/>
            <a:ext cx="7896225" cy="3167743"/>
          </a:xfrm>
          <a:solidFill>
            <a:srgbClr val="F6F5BD"/>
          </a:solidFill>
          <a:ln>
            <a:solidFill>
              <a:schemeClr val="tx1"/>
            </a:solidFill>
          </a:ln>
        </p:spPr>
        <p:txBody>
          <a:bodyPr/>
          <a:lstStyle/>
          <a:p>
            <a:pPr marL="0" lvl="0" indent="0">
              <a:spcBef>
                <a:spcPct val="0"/>
              </a:spcBef>
              <a:buClrTx/>
              <a:buSzTx/>
              <a:buNone/>
            </a:pPr>
            <a:r>
              <a:rPr lang="en-US" sz="1800" b="1" kern="1200" dirty="0">
                <a:solidFill>
                  <a:srgbClr val="000000"/>
                </a:solidFill>
                <a:latin typeface="Consolas" panose="020B0609020204030204" pitchFamily="49" charset="0"/>
              </a:rPr>
              <a:t>module </a:t>
            </a:r>
            <a:r>
              <a:rPr lang="en-US" sz="1800" kern="1200" dirty="0" err="1">
                <a:solidFill>
                  <a:srgbClr val="000000"/>
                </a:solidFill>
                <a:latin typeface="Consolas" panose="020B0609020204030204" pitchFamily="49" charset="0"/>
              </a:rPr>
              <a:t>flop_ar</a:t>
            </a: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 (</a:t>
            </a:r>
            <a:r>
              <a:rPr lang="en-US" sz="1800" b="1" kern="1200" dirty="0">
                <a:solidFill>
                  <a:srgbClr val="000000"/>
                </a:solidFill>
                <a:latin typeface="Consolas" panose="020B0609020204030204" pitchFamily="49" charset="0"/>
              </a:rPr>
              <a:t>input            </a:t>
            </a:r>
            <a:r>
              <a:rPr lang="en-US" sz="1800" kern="1200" dirty="0" err="1">
                <a:solidFill>
                  <a:srgbClr val="000000"/>
                </a:solidFill>
                <a:latin typeface="Consolas" panose="020B0609020204030204" pitchFamily="49" charset="0"/>
              </a:rPr>
              <a:t>clk</a:t>
            </a: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,</a:t>
            </a:r>
          </a:p>
          <a:p>
            <a:pPr marL="0" lvl="0" indent="0">
              <a:spcBef>
                <a:spcPct val="0"/>
              </a:spcBef>
              <a:buClrTx/>
              <a:buSzTx/>
              <a:buNone/>
            </a:pP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</a:t>
            </a:r>
            <a:r>
              <a:rPr lang="en-US" sz="1800" b="1" kern="1200" dirty="0">
                <a:solidFill>
                  <a:srgbClr val="000000"/>
                </a:solidFill>
                <a:latin typeface="Consolas" panose="020B0609020204030204" pitchFamily="49" charset="0"/>
              </a:rPr>
              <a:t>input            </a:t>
            </a: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reset, </a:t>
            </a:r>
          </a:p>
          <a:p>
            <a:pPr marL="0" lvl="0" indent="0">
              <a:spcBef>
                <a:spcPct val="0"/>
              </a:spcBef>
              <a:buClrTx/>
              <a:buSzTx/>
              <a:buNone/>
            </a:pP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</a:t>
            </a:r>
            <a:r>
              <a:rPr lang="en-US" sz="1800" b="1" kern="1200" dirty="0">
                <a:solidFill>
                  <a:srgbClr val="000000"/>
                </a:solidFill>
                <a:latin typeface="Consolas" panose="020B0609020204030204" pitchFamily="49" charset="0"/>
              </a:rPr>
              <a:t>input      </a:t>
            </a: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[3:0] d, </a:t>
            </a:r>
          </a:p>
          <a:p>
            <a:pPr marL="0" lvl="0" indent="0">
              <a:spcBef>
                <a:spcPct val="0"/>
              </a:spcBef>
              <a:buClrTx/>
              <a:buSzTx/>
              <a:buNone/>
            </a:pP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</a:t>
            </a:r>
            <a:r>
              <a:rPr lang="en-US" sz="1800" b="1" kern="1200" dirty="0">
                <a:solidFill>
                  <a:srgbClr val="000000"/>
                </a:solidFill>
                <a:latin typeface="Consolas" panose="020B0609020204030204" pitchFamily="49" charset="0"/>
              </a:rPr>
              <a:t>output </a:t>
            </a:r>
            <a:r>
              <a:rPr lang="en-US" sz="1800" b="1" kern="1200" dirty="0" err="1">
                <a:solidFill>
                  <a:srgbClr val="000000"/>
                </a:solidFill>
                <a:latin typeface="Consolas" panose="020B0609020204030204" pitchFamily="49" charset="0"/>
              </a:rPr>
              <a:t>reg</a:t>
            </a:r>
            <a:r>
              <a:rPr lang="en-US" sz="1800" b="1" kern="1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[3:0] q);</a:t>
            </a:r>
          </a:p>
          <a:p>
            <a:pPr marL="0" lvl="0" indent="0">
              <a:spcBef>
                <a:spcPct val="0"/>
              </a:spcBef>
              <a:buClrTx/>
              <a:buSzTx/>
              <a:buNone/>
            </a:pPr>
            <a:endParaRPr lang="en-US" sz="1800" kern="12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lvl="0" indent="0">
              <a:spcBef>
                <a:spcPct val="0"/>
              </a:spcBef>
              <a:buClrTx/>
              <a:buSzTx/>
              <a:buNone/>
            </a:pP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  <a:r>
              <a:rPr lang="en-US" sz="1800" b="1" kern="1200" dirty="0">
                <a:solidFill>
                  <a:srgbClr val="000000"/>
                </a:solidFill>
                <a:latin typeface="Consolas" panose="020B0609020204030204" pitchFamily="49" charset="0"/>
              </a:rPr>
              <a:t>always </a:t>
            </a: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@ (</a:t>
            </a:r>
            <a:r>
              <a:rPr lang="en-US" sz="1800" b="1" kern="1200" dirty="0" err="1">
                <a:solidFill>
                  <a:srgbClr val="000000"/>
                </a:solidFill>
                <a:latin typeface="Consolas" panose="020B0609020204030204" pitchFamily="49" charset="0"/>
              </a:rPr>
              <a:t>posedge</a:t>
            </a:r>
            <a:r>
              <a:rPr lang="en-US" sz="1800" b="1" kern="1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800" kern="1200" dirty="0" err="1">
                <a:solidFill>
                  <a:srgbClr val="000000"/>
                </a:solidFill>
                <a:latin typeface="Consolas" panose="020B0609020204030204" pitchFamily="49" charset="0"/>
              </a:rPr>
              <a:t>clk</a:t>
            </a: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800" b="1" kern="1200" dirty="0" err="1">
                <a:solidFill>
                  <a:srgbClr val="000000"/>
                </a:solidFill>
                <a:latin typeface="Consolas" panose="020B0609020204030204" pitchFamily="49" charset="0"/>
              </a:rPr>
              <a:t>negedge</a:t>
            </a: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 reset)</a:t>
            </a:r>
          </a:p>
          <a:p>
            <a:pPr marL="0" lvl="0" indent="0">
              <a:spcBef>
                <a:spcPct val="0"/>
              </a:spcBef>
              <a:buClrTx/>
              <a:buSzTx/>
              <a:buNone/>
            </a:pP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800" b="1" kern="1200" dirty="0">
                <a:solidFill>
                  <a:srgbClr val="000000"/>
                </a:solidFill>
                <a:latin typeface="Consolas" panose="020B0609020204030204" pitchFamily="49" charset="0"/>
              </a:rPr>
              <a:t>begin</a:t>
            </a:r>
          </a:p>
          <a:p>
            <a:pPr marL="0" lvl="0" indent="0">
              <a:spcBef>
                <a:spcPct val="0"/>
              </a:spcBef>
              <a:buClrTx/>
              <a:buSzTx/>
              <a:buNone/>
            </a:pP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       </a:t>
            </a:r>
            <a:r>
              <a:rPr lang="en-US" sz="1800" b="1" kern="1200" dirty="0">
                <a:solidFill>
                  <a:srgbClr val="000000"/>
                </a:solidFill>
                <a:latin typeface="Consolas" panose="020B0609020204030204" pitchFamily="49" charset="0"/>
              </a:rPr>
              <a:t>if </a:t>
            </a: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(reset == 0) q &lt;= 0;   </a:t>
            </a:r>
            <a:r>
              <a:rPr lang="en-US" sz="1800" kern="1200" dirty="0">
                <a:solidFill>
                  <a:schemeClr val="accent2"/>
                </a:solidFill>
                <a:latin typeface="Consolas" panose="020B0609020204030204" pitchFamily="49" charset="0"/>
              </a:rPr>
              <a:t>// when reset</a:t>
            </a:r>
          </a:p>
          <a:p>
            <a:pPr marL="0" lvl="0" indent="0">
              <a:spcBef>
                <a:spcPct val="0"/>
              </a:spcBef>
              <a:buClrTx/>
              <a:buSzTx/>
              <a:buNone/>
            </a:pP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       </a:t>
            </a:r>
            <a:r>
              <a:rPr lang="en-US" sz="1800" b="1" kern="1200" dirty="0">
                <a:solidFill>
                  <a:srgbClr val="000000"/>
                </a:solidFill>
                <a:latin typeface="Consolas" panose="020B0609020204030204" pitchFamily="49" charset="0"/>
              </a:rPr>
              <a:t>else              </a:t>
            </a: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q &lt;= d;   </a:t>
            </a:r>
            <a:r>
              <a:rPr lang="en-US" sz="1800" kern="1200" dirty="0">
                <a:solidFill>
                  <a:schemeClr val="accent2"/>
                </a:solidFill>
                <a:latin typeface="Consolas" panose="020B0609020204030204" pitchFamily="49" charset="0"/>
              </a:rPr>
              <a:t>// when </a:t>
            </a:r>
            <a:r>
              <a:rPr lang="en-US" sz="1800" kern="1200" dirty="0" err="1">
                <a:solidFill>
                  <a:schemeClr val="accent2"/>
                </a:solidFill>
                <a:latin typeface="Consolas" panose="020B0609020204030204" pitchFamily="49" charset="0"/>
              </a:rPr>
              <a:t>clk</a:t>
            </a:r>
            <a:endParaRPr lang="en-US" sz="1800" kern="1200" dirty="0">
              <a:solidFill>
                <a:schemeClr val="accent2"/>
              </a:solidFill>
              <a:latin typeface="Consolas" panose="020B0609020204030204" pitchFamily="49" charset="0"/>
            </a:endParaRPr>
          </a:p>
          <a:p>
            <a:pPr marL="0" lvl="0" indent="0">
              <a:spcBef>
                <a:spcPct val="0"/>
              </a:spcBef>
              <a:buClrTx/>
              <a:buSzTx/>
              <a:buNone/>
            </a:pP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800" b="1" kern="1200" dirty="0">
                <a:solidFill>
                  <a:srgbClr val="000000"/>
                </a:solidFill>
                <a:latin typeface="Consolas" panose="020B0609020204030204" pitchFamily="49" charset="0"/>
              </a:rPr>
              <a:t>end</a:t>
            </a:r>
          </a:p>
          <a:p>
            <a:pPr marL="0" lvl="0" indent="0">
              <a:spcBef>
                <a:spcPct val="0"/>
              </a:spcBef>
              <a:buClrTx/>
              <a:buSzTx/>
              <a:buNone/>
            </a:pPr>
            <a:r>
              <a:rPr lang="en-US" sz="1800" b="1" kern="1200" dirty="0" err="1">
                <a:solidFill>
                  <a:srgbClr val="000000"/>
                </a:solidFill>
                <a:latin typeface="Consolas" panose="020B0609020204030204" pitchFamily="49" charset="0"/>
              </a:rPr>
              <a:t>endmodule</a:t>
            </a:r>
            <a:endParaRPr lang="en-US" sz="1800" kern="12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buNone/>
            </a:pPr>
            <a:endParaRPr lang="de-CH" sz="1800" dirty="0">
              <a:latin typeface="Consolas" panose="020B0609020204030204" pitchFamily="49" charset="0"/>
            </a:endParaRPr>
          </a:p>
        </p:txBody>
      </p:sp>
      <p:sp>
        <p:nvSpPr>
          <p:cNvPr id="6" name="Content Placeholder 10">
            <a:extLst>
              <a:ext uri="{FF2B5EF4-FFF2-40B4-BE49-F238E27FC236}">
                <a16:creationId xmlns:a16="http://schemas.microsoft.com/office/drawing/2014/main" id="{64205C1B-D3D9-49AF-BC7F-D7D8C3995F1E}"/>
              </a:ext>
            </a:extLst>
          </p:cNvPr>
          <p:cNvSpPr txBox="1">
            <a:spLocks/>
          </p:cNvSpPr>
          <p:nvPr/>
        </p:nvSpPr>
        <p:spPr bwMode="auto">
          <a:xfrm>
            <a:off x="228600" y="4629150"/>
            <a:ext cx="8915400" cy="1771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669925" indent="-3254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2pPr>
            <a:lvl3pPr marL="1022350" indent="-3508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3pPr>
            <a:lvl4pPr marL="1339850" indent="-3159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4pPr>
            <a:lvl5pPr marL="1681163" indent="-33972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5pPr>
            <a:lvl6pPr marL="21383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6pPr>
            <a:lvl7pPr marL="25955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7pPr>
            <a:lvl8pPr marL="30527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8pPr>
            <a:lvl9pPr marL="35099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anose="05000000000000000000" pitchFamily="2" charset="2"/>
              <a:buChar char="n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charset="0"/>
              </a:rPr>
              <a:t>First 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Tahoma"/>
                <a:ea typeface="ＭＳ Ｐゴシック" charset="0"/>
              </a:rPr>
              <a:t>reset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charset="0"/>
              </a:rPr>
              <a:t> is checked: if 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Tahoma"/>
                <a:ea typeface="ＭＳ Ｐゴシック" charset="0"/>
              </a:rPr>
              <a:t>reset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charset="0"/>
              </a:rPr>
              <a:t> is 0, 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Tahoma"/>
                <a:ea typeface="ＭＳ Ｐゴシック" charset="0"/>
              </a:rPr>
              <a:t>q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charset="0"/>
              </a:rPr>
              <a:t> is set to 0.</a:t>
            </a:r>
          </a:p>
          <a:p>
            <a:pPr marL="669925" marR="0" lvl="1" indent="-325438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3B812F"/>
              </a:buClr>
              <a:buSzPct val="60000"/>
              <a:buFont typeface="Wingdings" panose="05000000000000000000" pitchFamily="2" charset="2"/>
              <a:buChar char="q"/>
              <a:tabLst/>
              <a:defRPr/>
            </a:pP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pitchFamily="-106" charset="-128"/>
                <a:cs typeface="+mn-cs"/>
              </a:rPr>
              <a:t>This is an 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ahoma"/>
                <a:ea typeface="ＭＳ Ｐゴシック" pitchFamily="-106" charset="-128"/>
                <a:cs typeface="+mn-cs"/>
              </a:rPr>
              <a:t>asynchronous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pitchFamily="-106" charset="-128"/>
                <a:cs typeface="+mn-cs"/>
              </a:rPr>
              <a:t> reset as the reset can happen 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ahoma"/>
                <a:ea typeface="ＭＳ Ｐゴシック" pitchFamily="-106" charset="-128"/>
                <a:cs typeface="+mn-cs"/>
              </a:rPr>
              <a:t>independently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pitchFamily="-106" charset="-128"/>
                <a:cs typeface="+mn-cs"/>
              </a:rPr>
              <a:t> of the clock (on the negative edge of reset signal)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anose="05000000000000000000" pitchFamily="2" charset="2"/>
              <a:buChar char="n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charset="0"/>
              </a:rPr>
              <a:t>If there is no reset, then regular assignment takes effect</a:t>
            </a: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2E33C4BA-8A87-40FC-A793-8F636A4B61EC}"/>
              </a:ext>
            </a:extLst>
          </p:cNvPr>
          <p:cNvSpPr/>
          <p:nvPr/>
        </p:nvSpPr>
        <p:spPr bwMode="auto">
          <a:xfrm>
            <a:off x="1208317" y="3170855"/>
            <a:ext cx="3657600" cy="381000"/>
          </a:xfrm>
          <a:prstGeom prst="ellipse">
            <a:avLst/>
          </a:prstGeom>
          <a:noFill/>
          <a:ln w="50800">
            <a:solidFill>
              <a:srgbClr val="C00000"/>
            </a:solidFill>
            <a:headEnd type="none" w="med" len="med"/>
            <a:tailEnd type="none" w="med" len="med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8599386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Rectangle 2"/>
          <p:cNvSpPr>
            <a:spLocks noGrp="1" noChangeArrowheads="1"/>
          </p:cNvSpPr>
          <p:nvPr>
            <p:ph type="title"/>
            <p:custDataLst>
              <p:tags r:id="rId1"/>
            </p:custDataLst>
          </p:nvPr>
        </p:nvSpPr>
        <p:spPr>
          <a:xfrm>
            <a:off x="248239" y="152400"/>
            <a:ext cx="8329782" cy="762000"/>
          </a:xfrm>
        </p:spPr>
        <p:txBody>
          <a:bodyPr/>
          <a:lstStyle/>
          <a:p>
            <a:r>
              <a:rPr lang="en-US"/>
              <a:t>Hardware Description Languages</a:t>
            </a:r>
            <a:endParaRPr lang="en-GB"/>
          </a:p>
        </p:txBody>
      </p:sp>
      <p:sp>
        <p:nvSpPr>
          <p:cNvPr id="29698" name="Rectangle 3"/>
          <p:cNvSpPr>
            <a:spLocks noGrp="1" noChangeArrowheads="1"/>
          </p:cNvSpPr>
          <p:nvPr>
            <p:ph idx="1"/>
            <p:custDataLst>
              <p:tags r:id="rId2"/>
            </p:custDataLst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US" b="1" dirty="0">
                <a:solidFill>
                  <a:srgbClr val="C00000"/>
                </a:solidFill>
              </a:rPr>
              <a:t>Two well-known hardware description languages</a:t>
            </a:r>
          </a:p>
          <a:p>
            <a:pPr>
              <a:lnSpc>
                <a:spcPct val="90000"/>
              </a:lnSpc>
            </a:pPr>
            <a:endParaRPr lang="en-US" b="1" dirty="0">
              <a:solidFill>
                <a:srgbClr val="C00000"/>
              </a:solidFill>
            </a:endParaRPr>
          </a:p>
          <a:p>
            <a:pPr>
              <a:lnSpc>
                <a:spcPct val="90000"/>
              </a:lnSpc>
            </a:pPr>
            <a:r>
              <a:rPr lang="en-US" b="1" dirty="0">
                <a:solidFill>
                  <a:srgbClr val="0000FF"/>
                </a:solidFill>
              </a:rPr>
              <a:t>Verilog</a:t>
            </a:r>
          </a:p>
          <a:p>
            <a:pPr lvl="1">
              <a:lnSpc>
                <a:spcPct val="90000"/>
              </a:lnSpc>
            </a:pPr>
            <a:r>
              <a:rPr lang="en-US" dirty="0"/>
              <a:t>Developed in 1984 by Gateway Design Automation</a:t>
            </a:r>
          </a:p>
          <a:p>
            <a:pPr lvl="1">
              <a:lnSpc>
                <a:spcPct val="90000"/>
              </a:lnSpc>
            </a:pPr>
            <a:r>
              <a:rPr lang="en-US" dirty="0"/>
              <a:t>Became an IEEE standard (1364) in 1995</a:t>
            </a:r>
          </a:p>
          <a:p>
            <a:pPr lvl="1">
              <a:lnSpc>
                <a:spcPct val="90000"/>
              </a:lnSpc>
            </a:pPr>
            <a:r>
              <a:rPr lang="en-US" dirty="0"/>
              <a:t>More popular in US</a:t>
            </a:r>
          </a:p>
          <a:p>
            <a:pPr>
              <a:lnSpc>
                <a:spcPct val="90000"/>
              </a:lnSpc>
            </a:pPr>
            <a:endParaRPr lang="en-US" b="1" dirty="0">
              <a:solidFill>
                <a:schemeClr val="accent1">
                  <a:lumMod val="75000"/>
                  <a:lumOff val="25000"/>
                </a:schemeClr>
              </a:solidFill>
            </a:endParaRPr>
          </a:p>
          <a:p>
            <a:pPr>
              <a:lnSpc>
                <a:spcPct val="90000"/>
              </a:lnSpc>
            </a:pPr>
            <a:r>
              <a:rPr lang="en-US" b="1" dirty="0">
                <a:solidFill>
                  <a:srgbClr val="0000FF"/>
                </a:solidFill>
              </a:rPr>
              <a:t>VHDL</a:t>
            </a:r>
            <a:r>
              <a:rPr lang="en-US" b="1" dirty="0">
                <a:solidFill>
                  <a:schemeClr val="accent1">
                    <a:lumMod val="75000"/>
                    <a:lumOff val="25000"/>
                  </a:schemeClr>
                </a:solidFill>
              </a:rPr>
              <a:t> </a:t>
            </a:r>
            <a:r>
              <a:rPr lang="en-US" b="1" dirty="0"/>
              <a:t>(VHSIC Hardware Description Language)</a:t>
            </a:r>
          </a:p>
          <a:p>
            <a:pPr lvl="1">
              <a:lnSpc>
                <a:spcPct val="90000"/>
              </a:lnSpc>
            </a:pPr>
            <a:r>
              <a:rPr lang="en-US" dirty="0"/>
              <a:t>Developed in 1981 by the US Department of Defense</a:t>
            </a:r>
          </a:p>
          <a:p>
            <a:pPr lvl="1">
              <a:lnSpc>
                <a:spcPct val="90000"/>
              </a:lnSpc>
            </a:pPr>
            <a:r>
              <a:rPr lang="en-US" dirty="0"/>
              <a:t>Became an IEEE standard (1076) in 1987</a:t>
            </a:r>
          </a:p>
          <a:p>
            <a:pPr lvl="1">
              <a:lnSpc>
                <a:spcPct val="90000"/>
              </a:lnSpc>
            </a:pPr>
            <a:r>
              <a:rPr lang="en-US" dirty="0"/>
              <a:t>More popular in Europe</a:t>
            </a:r>
          </a:p>
          <a:p>
            <a:pPr>
              <a:lnSpc>
                <a:spcPct val="90000"/>
              </a:lnSpc>
            </a:pPr>
            <a:endParaRPr lang="en-US" dirty="0"/>
          </a:p>
          <a:p>
            <a:pPr>
              <a:lnSpc>
                <a:spcPct val="90000"/>
              </a:lnSpc>
            </a:pPr>
            <a:r>
              <a:rPr lang="en-US" dirty="0"/>
              <a:t>In this course we will use Verilog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B6A9B27-682C-4554-A04A-9B2B1F078EB0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xfrm>
            <a:off x="6946900" y="6373813"/>
            <a:ext cx="2133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4852F37-0DB9-4B5B-ACE3-9C9B1F266E83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0794838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6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969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969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969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969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969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969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969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969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9698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E3FCFE49-F7D8-9F40-A47B-CD8F660E719E}" type="slidenum">
              <a:rPr kumimoji="0" 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80</a:t>
            </a:fld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EB2D6FC9-57B4-41E5-A1DF-2299A8E09E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 dirty="0"/>
              <a:t>D Flip-Flop with </a:t>
            </a:r>
            <a:r>
              <a:rPr lang="en-US" b="1" dirty="0"/>
              <a:t>Synchronous</a:t>
            </a:r>
            <a:r>
              <a:rPr lang="en-US" dirty="0"/>
              <a:t> Reset</a:t>
            </a:r>
          </a:p>
        </p:txBody>
      </p:sp>
      <p:sp>
        <p:nvSpPr>
          <p:cNvPr id="5" name="Content Placeholder 1">
            <a:extLst>
              <a:ext uri="{FF2B5EF4-FFF2-40B4-BE49-F238E27FC236}">
                <a16:creationId xmlns:a16="http://schemas.microsoft.com/office/drawing/2014/main" id="{88B9EB6A-FF16-42B0-B521-2D26EC84F30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3887" y="1251856"/>
            <a:ext cx="7896225" cy="3167743"/>
          </a:xfrm>
          <a:solidFill>
            <a:srgbClr val="F6F5BD"/>
          </a:solidFill>
          <a:ln>
            <a:solidFill>
              <a:schemeClr val="tx1"/>
            </a:solidFill>
          </a:ln>
        </p:spPr>
        <p:txBody>
          <a:bodyPr/>
          <a:lstStyle/>
          <a:p>
            <a:pPr marL="0" lvl="0" indent="0">
              <a:spcBef>
                <a:spcPct val="0"/>
              </a:spcBef>
              <a:buClrTx/>
              <a:buSzTx/>
              <a:buNone/>
            </a:pPr>
            <a:r>
              <a:rPr lang="en-US" sz="1800" b="1" kern="1200" dirty="0">
                <a:solidFill>
                  <a:srgbClr val="000000"/>
                </a:solidFill>
                <a:latin typeface="Consolas" panose="020B0609020204030204" pitchFamily="49" charset="0"/>
              </a:rPr>
              <a:t>module </a:t>
            </a:r>
            <a:r>
              <a:rPr lang="en-US" sz="1800" kern="1200" dirty="0" err="1">
                <a:solidFill>
                  <a:srgbClr val="000000"/>
                </a:solidFill>
                <a:latin typeface="Consolas" panose="020B0609020204030204" pitchFamily="49" charset="0"/>
              </a:rPr>
              <a:t>flop_sr</a:t>
            </a: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 (</a:t>
            </a:r>
            <a:r>
              <a:rPr lang="en-US" sz="1800" b="1" kern="1200" dirty="0">
                <a:solidFill>
                  <a:srgbClr val="000000"/>
                </a:solidFill>
                <a:latin typeface="Consolas" panose="020B0609020204030204" pitchFamily="49" charset="0"/>
              </a:rPr>
              <a:t>input            </a:t>
            </a:r>
            <a:r>
              <a:rPr lang="en-US" sz="1800" kern="1200" dirty="0" err="1">
                <a:solidFill>
                  <a:srgbClr val="000000"/>
                </a:solidFill>
                <a:latin typeface="Consolas" panose="020B0609020204030204" pitchFamily="49" charset="0"/>
              </a:rPr>
              <a:t>clk</a:t>
            </a: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,</a:t>
            </a:r>
          </a:p>
          <a:p>
            <a:pPr marL="0" lvl="0" indent="0">
              <a:spcBef>
                <a:spcPct val="0"/>
              </a:spcBef>
              <a:buClrTx/>
              <a:buSzTx/>
              <a:buNone/>
            </a:pP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</a:t>
            </a:r>
            <a:r>
              <a:rPr lang="en-US" sz="1800" b="1" kern="1200" dirty="0">
                <a:solidFill>
                  <a:srgbClr val="000000"/>
                </a:solidFill>
                <a:latin typeface="Consolas" panose="020B0609020204030204" pitchFamily="49" charset="0"/>
              </a:rPr>
              <a:t>input            </a:t>
            </a: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reset, </a:t>
            </a:r>
          </a:p>
          <a:p>
            <a:pPr marL="0" lvl="0" indent="0">
              <a:spcBef>
                <a:spcPct val="0"/>
              </a:spcBef>
              <a:buClrTx/>
              <a:buSzTx/>
              <a:buNone/>
            </a:pP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</a:t>
            </a:r>
            <a:r>
              <a:rPr lang="en-US" sz="1800" b="1" kern="1200" dirty="0">
                <a:solidFill>
                  <a:srgbClr val="000000"/>
                </a:solidFill>
                <a:latin typeface="Consolas" panose="020B0609020204030204" pitchFamily="49" charset="0"/>
              </a:rPr>
              <a:t>input      </a:t>
            </a: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[3:0] d, </a:t>
            </a:r>
          </a:p>
          <a:p>
            <a:pPr marL="0" lvl="0" indent="0">
              <a:spcBef>
                <a:spcPct val="0"/>
              </a:spcBef>
              <a:buClrTx/>
              <a:buSzTx/>
              <a:buNone/>
            </a:pP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</a:t>
            </a:r>
            <a:r>
              <a:rPr lang="en-US" sz="1800" b="1" kern="1200" dirty="0">
                <a:solidFill>
                  <a:srgbClr val="000000"/>
                </a:solidFill>
                <a:latin typeface="Consolas" panose="020B0609020204030204" pitchFamily="49" charset="0"/>
              </a:rPr>
              <a:t>output </a:t>
            </a:r>
            <a:r>
              <a:rPr lang="en-US" sz="1800" b="1" kern="1200" dirty="0" err="1">
                <a:solidFill>
                  <a:srgbClr val="000000"/>
                </a:solidFill>
                <a:latin typeface="Consolas" panose="020B0609020204030204" pitchFamily="49" charset="0"/>
              </a:rPr>
              <a:t>reg</a:t>
            </a:r>
            <a:r>
              <a:rPr lang="en-US" sz="1800" b="1" kern="1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[3:0] q);</a:t>
            </a:r>
          </a:p>
          <a:p>
            <a:pPr marL="0" lvl="0" indent="0">
              <a:spcBef>
                <a:spcPct val="0"/>
              </a:spcBef>
              <a:buClrTx/>
              <a:buSzTx/>
              <a:buNone/>
            </a:pPr>
            <a:endParaRPr lang="en-US" sz="1800" kern="12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lvl="0" indent="0">
              <a:spcBef>
                <a:spcPct val="0"/>
              </a:spcBef>
              <a:buClrTx/>
              <a:buSzTx/>
              <a:buNone/>
            </a:pP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  <a:r>
              <a:rPr lang="en-US" sz="1800" b="1" kern="1200" dirty="0">
                <a:solidFill>
                  <a:srgbClr val="000000"/>
                </a:solidFill>
                <a:latin typeface="Consolas" panose="020B0609020204030204" pitchFamily="49" charset="0"/>
              </a:rPr>
              <a:t>always </a:t>
            </a: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@ (</a:t>
            </a:r>
            <a:r>
              <a:rPr lang="en-US" sz="1800" b="1" kern="1200" dirty="0" err="1">
                <a:solidFill>
                  <a:srgbClr val="000000"/>
                </a:solidFill>
                <a:latin typeface="Consolas" panose="020B0609020204030204" pitchFamily="49" charset="0"/>
              </a:rPr>
              <a:t>posedge</a:t>
            </a:r>
            <a:r>
              <a:rPr lang="en-US" sz="1800" b="1" kern="1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800" kern="1200" dirty="0" err="1">
                <a:solidFill>
                  <a:srgbClr val="000000"/>
                </a:solidFill>
                <a:latin typeface="Consolas" panose="020B0609020204030204" pitchFamily="49" charset="0"/>
              </a:rPr>
              <a:t>clk</a:t>
            </a: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)</a:t>
            </a:r>
          </a:p>
          <a:p>
            <a:pPr marL="0" lvl="0" indent="0">
              <a:spcBef>
                <a:spcPct val="0"/>
              </a:spcBef>
              <a:buClrTx/>
              <a:buSzTx/>
              <a:buNone/>
            </a:pP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800" b="1" kern="1200" dirty="0">
                <a:latin typeface="Consolas" panose="020B0609020204030204" pitchFamily="49" charset="0"/>
              </a:rPr>
              <a:t>begin</a:t>
            </a:r>
          </a:p>
          <a:p>
            <a:pPr marL="0" lvl="0" indent="0">
              <a:spcBef>
                <a:spcPct val="0"/>
              </a:spcBef>
              <a:buClrTx/>
              <a:buSzTx/>
              <a:buNone/>
            </a:pPr>
            <a:r>
              <a:rPr lang="en-US" sz="1800" kern="1200" dirty="0">
                <a:latin typeface="Consolas" panose="020B0609020204030204" pitchFamily="49" charset="0"/>
              </a:rPr>
              <a:t>       </a:t>
            </a:r>
            <a:r>
              <a:rPr lang="en-US" sz="1800" b="1" kern="1200" dirty="0">
                <a:latin typeface="Consolas" panose="020B0609020204030204" pitchFamily="49" charset="0"/>
              </a:rPr>
              <a:t>if </a:t>
            </a:r>
            <a:r>
              <a:rPr lang="en-US" sz="1800" kern="1200" dirty="0">
                <a:latin typeface="Consolas" panose="020B0609020204030204" pitchFamily="49" charset="0"/>
              </a:rPr>
              <a:t>(reset == ‘0’) q &lt;= 0;   </a:t>
            </a:r>
            <a:r>
              <a:rPr lang="en-US" sz="1800" kern="1200" dirty="0">
                <a:solidFill>
                  <a:schemeClr val="accent2"/>
                </a:solidFill>
                <a:latin typeface="Consolas" panose="020B0609020204030204" pitchFamily="49" charset="0"/>
              </a:rPr>
              <a:t>// when reset</a:t>
            </a:r>
          </a:p>
          <a:p>
            <a:pPr marL="0" lvl="0" indent="0">
              <a:spcBef>
                <a:spcPct val="0"/>
              </a:spcBef>
              <a:buClrTx/>
              <a:buSzTx/>
              <a:buNone/>
            </a:pPr>
            <a:r>
              <a:rPr lang="en-US" sz="1800" kern="1200" dirty="0">
                <a:latin typeface="Consolas" panose="020B0609020204030204" pitchFamily="49" charset="0"/>
              </a:rPr>
              <a:t>       </a:t>
            </a:r>
            <a:r>
              <a:rPr lang="en-US" sz="1800" b="1" kern="1200" dirty="0">
                <a:latin typeface="Consolas" panose="020B0609020204030204" pitchFamily="49" charset="0"/>
              </a:rPr>
              <a:t>else              </a:t>
            </a:r>
            <a:r>
              <a:rPr lang="en-US" sz="1800" kern="1200" dirty="0">
                <a:latin typeface="Consolas" panose="020B0609020204030204" pitchFamily="49" charset="0"/>
              </a:rPr>
              <a:t>q &lt;= d;   </a:t>
            </a:r>
            <a:r>
              <a:rPr lang="en-US" sz="1800" kern="1200" dirty="0">
                <a:solidFill>
                  <a:schemeClr val="accent2"/>
                </a:solidFill>
                <a:latin typeface="Consolas" panose="020B0609020204030204" pitchFamily="49" charset="0"/>
              </a:rPr>
              <a:t>// when </a:t>
            </a:r>
            <a:r>
              <a:rPr lang="en-US" sz="1800" kern="1200" dirty="0" err="1">
                <a:solidFill>
                  <a:schemeClr val="accent2"/>
                </a:solidFill>
                <a:latin typeface="Consolas" panose="020B0609020204030204" pitchFamily="49" charset="0"/>
              </a:rPr>
              <a:t>clk</a:t>
            </a:r>
            <a:endParaRPr lang="en-US" sz="1800" kern="1200" dirty="0">
              <a:solidFill>
                <a:schemeClr val="accent2"/>
              </a:solidFill>
              <a:latin typeface="Consolas" panose="020B0609020204030204" pitchFamily="49" charset="0"/>
            </a:endParaRPr>
          </a:p>
          <a:p>
            <a:pPr marL="0" lvl="0" indent="0">
              <a:spcBef>
                <a:spcPct val="0"/>
              </a:spcBef>
              <a:buClrTx/>
              <a:buSzTx/>
              <a:buNone/>
            </a:pPr>
            <a:r>
              <a:rPr lang="en-US" sz="1800" kern="1200" dirty="0">
                <a:latin typeface="Consolas" panose="020B0609020204030204" pitchFamily="49" charset="0"/>
              </a:rPr>
              <a:t>    </a:t>
            </a:r>
            <a:r>
              <a:rPr lang="en-US" sz="1800" b="1" kern="1200" dirty="0">
                <a:latin typeface="Consolas" panose="020B0609020204030204" pitchFamily="49" charset="0"/>
              </a:rPr>
              <a:t>end</a:t>
            </a:r>
          </a:p>
          <a:p>
            <a:pPr marL="0" lvl="0" indent="0">
              <a:spcBef>
                <a:spcPct val="0"/>
              </a:spcBef>
              <a:buClrTx/>
              <a:buSzTx/>
              <a:buNone/>
            </a:pPr>
            <a:r>
              <a:rPr lang="en-US" sz="1800" b="1" kern="1200" dirty="0" err="1">
                <a:solidFill>
                  <a:srgbClr val="000000"/>
                </a:solidFill>
                <a:latin typeface="Consolas" panose="020B0609020204030204" pitchFamily="49" charset="0"/>
              </a:rPr>
              <a:t>endmodule</a:t>
            </a:r>
            <a:endParaRPr lang="en-US" sz="1800" kern="1200" dirty="0">
              <a:solidFill>
                <a:srgbClr val="000000"/>
              </a:solidFill>
              <a:latin typeface="Consolas" panose="020B0609020204030204" pitchFamily="49" charset="0"/>
            </a:endParaRPr>
          </a:p>
        </p:txBody>
      </p:sp>
      <p:sp>
        <p:nvSpPr>
          <p:cNvPr id="6" name="Content Placeholder 10">
            <a:extLst>
              <a:ext uri="{FF2B5EF4-FFF2-40B4-BE49-F238E27FC236}">
                <a16:creationId xmlns:a16="http://schemas.microsoft.com/office/drawing/2014/main" id="{64205C1B-D3D9-49AF-BC7F-D7D8C3995F1E}"/>
              </a:ext>
            </a:extLst>
          </p:cNvPr>
          <p:cNvSpPr txBox="1">
            <a:spLocks/>
          </p:cNvSpPr>
          <p:nvPr/>
        </p:nvSpPr>
        <p:spPr bwMode="auto">
          <a:xfrm>
            <a:off x="228600" y="4629150"/>
            <a:ext cx="8610600" cy="1771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669925" indent="-3254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2pPr>
            <a:lvl3pPr marL="1022350" indent="-3508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3pPr>
            <a:lvl4pPr marL="1339850" indent="-3159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4pPr>
            <a:lvl5pPr marL="1681163" indent="-33972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5pPr>
            <a:lvl6pPr marL="21383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6pPr>
            <a:lvl7pPr marL="25955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7pPr>
            <a:lvl8pPr marL="30527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8pPr>
            <a:lvl9pPr marL="35099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anose="05000000000000000000" pitchFamily="2" charset="2"/>
              <a:buChar char="n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charset="0"/>
              </a:rPr>
              <a:t>The process is only sensitive to clock</a:t>
            </a:r>
          </a:p>
          <a:p>
            <a:pPr marL="669925" marR="0" lvl="1" indent="-325438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3B812F"/>
              </a:buClr>
              <a:buSzPct val="60000"/>
              <a:buFont typeface="Wingdings" panose="05000000000000000000" pitchFamily="2" charset="2"/>
              <a:buChar char="q"/>
              <a:tabLst/>
              <a:defRPr/>
            </a:pP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pitchFamily="-106" charset="-128"/>
                <a:cs typeface="+mn-cs"/>
              </a:rPr>
              <a:t>Reset </a:t>
            </a:r>
            <a:r>
              <a:rPr kumimoji="0" lang="en-US" sz="2200" b="1" i="1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Tahoma"/>
                <a:ea typeface="ＭＳ Ｐゴシック" pitchFamily="-106" charset="-128"/>
                <a:cs typeface="+mn-cs"/>
              </a:rPr>
              <a:t>happens only 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pitchFamily="-106" charset="-128"/>
                <a:cs typeface="+mn-cs"/>
              </a:rPr>
              <a:t>when the </a:t>
            </a:r>
            <a:r>
              <a:rPr kumimoji="0" lang="en-US" sz="2200" b="1" i="1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Tahoma"/>
                <a:ea typeface="ＭＳ Ｐゴシック" pitchFamily="-106" charset="-128"/>
                <a:cs typeface="+mn-cs"/>
              </a:rPr>
              <a:t>clock rises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pitchFamily="-106" charset="-128"/>
                <a:cs typeface="+mn-cs"/>
              </a:rPr>
              <a:t>. This is a 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ahoma"/>
                <a:ea typeface="ＭＳ Ｐゴシック" pitchFamily="-106" charset="-128"/>
                <a:cs typeface="+mn-cs"/>
              </a:rPr>
              <a:t>synchronous 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pitchFamily="-106" charset="-128"/>
                <a:cs typeface="+mn-cs"/>
              </a:rPr>
              <a:t>reset</a:t>
            </a: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39DCF997-0152-4343-97D3-BEE6A89C0EEE}"/>
              </a:ext>
            </a:extLst>
          </p:cNvPr>
          <p:cNvSpPr/>
          <p:nvPr/>
        </p:nvSpPr>
        <p:spPr bwMode="auto">
          <a:xfrm>
            <a:off x="1808586" y="2533262"/>
            <a:ext cx="1981200" cy="533400"/>
          </a:xfrm>
          <a:prstGeom prst="ellipse">
            <a:avLst/>
          </a:prstGeom>
          <a:noFill/>
          <a:ln w="50800">
            <a:solidFill>
              <a:srgbClr val="C00000"/>
            </a:solidFill>
            <a:headEnd type="none" w="med" len="med"/>
            <a:tailEnd type="none" w="med" len="med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5832706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E3FCFE49-F7D8-9F40-A47B-CD8F660E719E}" type="slidenum">
              <a:rPr kumimoji="0" 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81</a:t>
            </a:fld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EB2D6FC9-57B4-41E5-A1DF-2299A8E09E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 dirty="0"/>
              <a:t>D Flip-Flop with Enable and Reset</a:t>
            </a:r>
          </a:p>
        </p:txBody>
      </p:sp>
      <p:sp>
        <p:nvSpPr>
          <p:cNvPr id="5" name="Content Placeholder 1">
            <a:extLst>
              <a:ext uri="{FF2B5EF4-FFF2-40B4-BE49-F238E27FC236}">
                <a16:creationId xmlns:a16="http://schemas.microsoft.com/office/drawing/2014/main" id="{88B9EB6A-FF16-42B0-B521-2D26EC84F30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3887" y="1251856"/>
            <a:ext cx="7896225" cy="3377294"/>
          </a:xfrm>
          <a:solidFill>
            <a:srgbClr val="F6F5BD"/>
          </a:solidFill>
          <a:ln>
            <a:solidFill>
              <a:schemeClr val="tx1"/>
            </a:solidFill>
          </a:ln>
        </p:spPr>
        <p:txBody>
          <a:bodyPr/>
          <a:lstStyle/>
          <a:p>
            <a:pPr marL="0" lvl="0" indent="0">
              <a:spcBef>
                <a:spcPct val="0"/>
              </a:spcBef>
              <a:buClrTx/>
              <a:buSzTx/>
              <a:buNone/>
            </a:pPr>
            <a:r>
              <a:rPr lang="en-US" sz="1800" b="1" kern="1200" dirty="0">
                <a:solidFill>
                  <a:srgbClr val="000000"/>
                </a:solidFill>
                <a:latin typeface="Consolas" panose="020B0609020204030204" pitchFamily="49" charset="0"/>
              </a:rPr>
              <a:t>module </a:t>
            </a:r>
            <a:r>
              <a:rPr lang="en-US" sz="1800" kern="1200" dirty="0" err="1">
                <a:solidFill>
                  <a:srgbClr val="000000"/>
                </a:solidFill>
                <a:latin typeface="Consolas" panose="020B0609020204030204" pitchFamily="49" charset="0"/>
              </a:rPr>
              <a:t>flop_en_ar</a:t>
            </a: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 (</a:t>
            </a:r>
            <a:r>
              <a:rPr lang="en-US" sz="1800" b="1" kern="1200" dirty="0">
                <a:solidFill>
                  <a:srgbClr val="000000"/>
                </a:solidFill>
                <a:latin typeface="Consolas" panose="020B0609020204030204" pitchFamily="49" charset="0"/>
              </a:rPr>
              <a:t>input            </a:t>
            </a:r>
            <a:r>
              <a:rPr lang="en-US" sz="1800" kern="1200" dirty="0" err="1">
                <a:solidFill>
                  <a:srgbClr val="000000"/>
                </a:solidFill>
                <a:latin typeface="Consolas" panose="020B0609020204030204" pitchFamily="49" charset="0"/>
              </a:rPr>
              <a:t>clk</a:t>
            </a: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,</a:t>
            </a:r>
          </a:p>
          <a:p>
            <a:pPr marL="0" lvl="0" indent="0">
              <a:spcBef>
                <a:spcPct val="0"/>
              </a:spcBef>
              <a:buClrTx/>
              <a:buSzTx/>
              <a:buNone/>
            </a:pP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   </a:t>
            </a:r>
            <a:r>
              <a:rPr lang="en-US" sz="1800" b="1" kern="1200" dirty="0">
                <a:solidFill>
                  <a:srgbClr val="000000"/>
                </a:solidFill>
                <a:latin typeface="Consolas" panose="020B0609020204030204" pitchFamily="49" charset="0"/>
              </a:rPr>
              <a:t>input            </a:t>
            </a: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reset,</a:t>
            </a:r>
          </a:p>
          <a:p>
            <a:pPr marL="0" lvl="0" indent="0">
              <a:spcBef>
                <a:spcPct val="0"/>
              </a:spcBef>
              <a:buClrTx/>
              <a:buSzTx/>
              <a:buNone/>
            </a:pP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   </a:t>
            </a:r>
            <a:r>
              <a:rPr lang="en-US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input            </a:t>
            </a:r>
            <a:r>
              <a:rPr lang="en-US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en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,</a:t>
            </a:r>
            <a:endParaRPr lang="en-US" sz="1800" kern="12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lvl="0" indent="0">
              <a:spcBef>
                <a:spcPct val="0"/>
              </a:spcBef>
              <a:buClrTx/>
              <a:buSzTx/>
              <a:buNone/>
            </a:pP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   </a:t>
            </a:r>
            <a:r>
              <a:rPr lang="en-US" sz="1800" b="1" kern="1200" dirty="0">
                <a:solidFill>
                  <a:srgbClr val="000000"/>
                </a:solidFill>
                <a:latin typeface="Consolas" panose="020B0609020204030204" pitchFamily="49" charset="0"/>
              </a:rPr>
              <a:t>input      </a:t>
            </a: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[3:0] d, </a:t>
            </a:r>
          </a:p>
          <a:p>
            <a:pPr marL="0" lvl="0" indent="0">
              <a:spcBef>
                <a:spcPct val="0"/>
              </a:spcBef>
              <a:buClrTx/>
              <a:buSzTx/>
              <a:buNone/>
            </a:pP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   </a:t>
            </a:r>
            <a:r>
              <a:rPr lang="en-US" sz="1800" b="1" kern="1200" dirty="0">
                <a:solidFill>
                  <a:srgbClr val="000000"/>
                </a:solidFill>
                <a:latin typeface="Consolas" panose="020B0609020204030204" pitchFamily="49" charset="0"/>
              </a:rPr>
              <a:t>output </a:t>
            </a:r>
            <a:r>
              <a:rPr lang="en-US" sz="1800" b="1" kern="1200" dirty="0" err="1">
                <a:solidFill>
                  <a:srgbClr val="000000"/>
                </a:solidFill>
                <a:latin typeface="Consolas" panose="020B0609020204030204" pitchFamily="49" charset="0"/>
              </a:rPr>
              <a:t>reg</a:t>
            </a:r>
            <a:r>
              <a:rPr lang="en-US" sz="1800" b="1" kern="1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[3:0] q);</a:t>
            </a:r>
          </a:p>
          <a:p>
            <a:pPr marL="0" lvl="0" indent="0">
              <a:spcBef>
                <a:spcPct val="0"/>
              </a:spcBef>
              <a:buClrTx/>
              <a:buSzTx/>
              <a:buNone/>
            </a:pPr>
            <a:endParaRPr lang="en-US" sz="1800" kern="12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lvl="0" indent="0">
              <a:spcBef>
                <a:spcPct val="0"/>
              </a:spcBef>
              <a:buClrTx/>
              <a:buSzTx/>
              <a:buNone/>
            </a:pP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  <a:r>
              <a:rPr lang="en-US" sz="1800" b="1" kern="1200" dirty="0">
                <a:solidFill>
                  <a:srgbClr val="000000"/>
                </a:solidFill>
                <a:latin typeface="Consolas" panose="020B0609020204030204" pitchFamily="49" charset="0"/>
              </a:rPr>
              <a:t>always </a:t>
            </a: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@ (</a:t>
            </a:r>
            <a:r>
              <a:rPr lang="en-US" sz="1800" b="1" kern="1200" dirty="0" err="1">
                <a:solidFill>
                  <a:srgbClr val="000000"/>
                </a:solidFill>
                <a:latin typeface="Consolas" panose="020B0609020204030204" pitchFamily="49" charset="0"/>
              </a:rPr>
              <a:t>posedge</a:t>
            </a:r>
            <a:r>
              <a:rPr lang="en-US" sz="1800" b="1" kern="1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800" kern="1200" dirty="0" err="1">
                <a:solidFill>
                  <a:srgbClr val="000000"/>
                </a:solidFill>
                <a:latin typeface="Consolas" panose="020B0609020204030204" pitchFamily="49" charset="0"/>
              </a:rPr>
              <a:t>clk</a:t>
            </a: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800" b="1" kern="1200" dirty="0" err="1">
                <a:solidFill>
                  <a:srgbClr val="000000"/>
                </a:solidFill>
                <a:latin typeface="Consolas" panose="020B0609020204030204" pitchFamily="49" charset="0"/>
              </a:rPr>
              <a:t>negedge</a:t>
            </a: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 reset)</a:t>
            </a:r>
          </a:p>
          <a:p>
            <a:pPr marL="0" lvl="0" indent="0">
              <a:spcBef>
                <a:spcPct val="0"/>
              </a:spcBef>
              <a:buClrTx/>
              <a:buSzTx/>
              <a:buNone/>
            </a:pP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800" b="1" kern="1200" dirty="0">
                <a:solidFill>
                  <a:srgbClr val="000000"/>
                </a:solidFill>
                <a:latin typeface="Consolas" panose="020B0609020204030204" pitchFamily="49" charset="0"/>
              </a:rPr>
              <a:t>begin</a:t>
            </a:r>
          </a:p>
          <a:p>
            <a:pPr marL="0" lvl="0" indent="0">
              <a:spcBef>
                <a:spcPct val="0"/>
              </a:spcBef>
              <a:buClrTx/>
              <a:buSzTx/>
              <a:buNone/>
            </a:pP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       </a:t>
            </a:r>
            <a:r>
              <a:rPr lang="en-US" sz="1800" b="1" kern="1200" dirty="0">
                <a:solidFill>
                  <a:srgbClr val="000000"/>
                </a:solidFill>
                <a:latin typeface="Consolas" panose="020B0609020204030204" pitchFamily="49" charset="0"/>
              </a:rPr>
              <a:t>if </a:t>
            </a: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(reset == ‘0’) q &lt;= 0;   </a:t>
            </a:r>
            <a:r>
              <a:rPr lang="en-US" sz="1800" kern="1200" dirty="0">
                <a:solidFill>
                  <a:schemeClr val="accent2"/>
                </a:solidFill>
                <a:latin typeface="Consolas" panose="020B0609020204030204" pitchFamily="49" charset="0"/>
              </a:rPr>
              <a:t>// when reset</a:t>
            </a:r>
          </a:p>
          <a:p>
            <a:pPr marL="0" lvl="0" indent="0">
              <a:spcBef>
                <a:spcPct val="0"/>
              </a:spcBef>
              <a:buClrTx/>
              <a:buSzTx/>
              <a:buNone/>
            </a:pP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       </a:t>
            </a:r>
            <a:r>
              <a:rPr lang="en-US" sz="1800" b="1" kern="1200" dirty="0">
                <a:solidFill>
                  <a:srgbClr val="000000"/>
                </a:solidFill>
                <a:latin typeface="Consolas" panose="020B0609020204030204" pitchFamily="49" charset="0"/>
              </a:rPr>
              <a:t>else if </a:t>
            </a: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800" kern="1200" dirty="0" err="1">
                <a:solidFill>
                  <a:srgbClr val="000000"/>
                </a:solidFill>
                <a:latin typeface="Consolas" panose="020B0609020204030204" pitchFamily="49" charset="0"/>
              </a:rPr>
              <a:t>en</a:t>
            </a: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)      q &lt;= d;   </a:t>
            </a:r>
            <a:r>
              <a:rPr lang="en-US" sz="1800" kern="1200" dirty="0">
                <a:solidFill>
                  <a:schemeClr val="accent2"/>
                </a:solidFill>
                <a:latin typeface="Consolas" panose="020B0609020204030204" pitchFamily="49" charset="0"/>
              </a:rPr>
              <a:t>// when </a:t>
            </a:r>
            <a:r>
              <a:rPr lang="en-US" sz="1800" kern="1200" dirty="0" err="1">
                <a:solidFill>
                  <a:schemeClr val="accent2"/>
                </a:solidFill>
                <a:latin typeface="Consolas" panose="020B0609020204030204" pitchFamily="49" charset="0"/>
              </a:rPr>
              <a:t>en</a:t>
            </a:r>
            <a:r>
              <a:rPr lang="en-US" sz="1800" kern="1200" dirty="0">
                <a:solidFill>
                  <a:schemeClr val="accent2"/>
                </a:solidFill>
                <a:latin typeface="Consolas" panose="020B0609020204030204" pitchFamily="49" charset="0"/>
              </a:rPr>
              <a:t> AND </a:t>
            </a:r>
            <a:r>
              <a:rPr lang="en-US" sz="1800" kern="1200" dirty="0" err="1">
                <a:solidFill>
                  <a:schemeClr val="accent2"/>
                </a:solidFill>
                <a:latin typeface="Consolas" panose="020B0609020204030204" pitchFamily="49" charset="0"/>
              </a:rPr>
              <a:t>clk</a:t>
            </a:r>
            <a:endParaRPr lang="en-US" sz="1800" kern="1200" dirty="0">
              <a:solidFill>
                <a:schemeClr val="accent2"/>
              </a:solidFill>
              <a:latin typeface="Consolas" panose="020B0609020204030204" pitchFamily="49" charset="0"/>
            </a:endParaRPr>
          </a:p>
          <a:p>
            <a:pPr marL="0" lvl="0" indent="0">
              <a:spcBef>
                <a:spcPct val="0"/>
              </a:spcBef>
              <a:buClrTx/>
              <a:buSzTx/>
              <a:buNone/>
            </a:pP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800" b="1" kern="1200" dirty="0">
                <a:solidFill>
                  <a:srgbClr val="000000"/>
                </a:solidFill>
                <a:latin typeface="Consolas" panose="020B0609020204030204" pitchFamily="49" charset="0"/>
              </a:rPr>
              <a:t>end</a:t>
            </a:r>
          </a:p>
          <a:p>
            <a:pPr marL="0" lvl="0" indent="0">
              <a:spcBef>
                <a:spcPct val="0"/>
              </a:spcBef>
              <a:buClrTx/>
              <a:buSzTx/>
              <a:buNone/>
            </a:pPr>
            <a:r>
              <a:rPr lang="en-US" sz="1800" b="1" kern="1200" dirty="0" err="1">
                <a:solidFill>
                  <a:srgbClr val="000000"/>
                </a:solidFill>
                <a:latin typeface="Consolas" panose="020B0609020204030204" pitchFamily="49" charset="0"/>
              </a:rPr>
              <a:t>endmodule</a:t>
            </a:r>
            <a:endParaRPr lang="en-US" sz="1800" kern="12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buNone/>
            </a:pPr>
            <a:endParaRPr lang="en-US" sz="1800" dirty="0">
              <a:latin typeface="Consolas" panose="020B0609020204030204" pitchFamily="49" charset="0"/>
            </a:endParaRPr>
          </a:p>
        </p:txBody>
      </p:sp>
      <p:sp>
        <p:nvSpPr>
          <p:cNvPr id="6" name="Content Placeholder 10">
            <a:extLst>
              <a:ext uri="{FF2B5EF4-FFF2-40B4-BE49-F238E27FC236}">
                <a16:creationId xmlns:a16="http://schemas.microsoft.com/office/drawing/2014/main" id="{64205C1B-D3D9-49AF-BC7F-D7D8C3995F1E}"/>
              </a:ext>
            </a:extLst>
          </p:cNvPr>
          <p:cNvSpPr txBox="1">
            <a:spLocks/>
          </p:cNvSpPr>
          <p:nvPr/>
        </p:nvSpPr>
        <p:spPr bwMode="auto">
          <a:xfrm>
            <a:off x="228600" y="4476750"/>
            <a:ext cx="8610600" cy="1771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669925" indent="-3254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2pPr>
            <a:lvl3pPr marL="1022350" indent="-3508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3pPr>
            <a:lvl4pPr marL="1339850" indent="-3159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4pPr>
            <a:lvl5pPr marL="1681163" indent="-33972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5pPr>
            <a:lvl6pPr marL="21383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6pPr>
            <a:lvl7pPr marL="25955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7pPr>
            <a:lvl8pPr marL="30527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8pPr>
            <a:lvl9pPr marL="35099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anose="05000000000000000000" pitchFamily="2" charset="2"/>
              <a:buChar char="n"/>
              <a:tabLst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ＭＳ Ｐゴシック" charset="0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anose="05000000000000000000" pitchFamily="2" charset="2"/>
              <a:buChar char="n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charset="0"/>
              </a:rPr>
              <a:t>A flip-flop with 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charset="0"/>
              </a:rPr>
              <a:t>enable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charset="0"/>
              </a:rPr>
              <a:t> and 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charset="0"/>
              </a:rPr>
              <a:t>reset</a:t>
            </a:r>
          </a:p>
          <a:p>
            <a:pPr marL="669925" marR="0" lvl="1" indent="-325438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3B812F"/>
              </a:buClr>
              <a:buSzPct val="60000"/>
              <a:buFont typeface="Wingdings" panose="05000000000000000000" pitchFamily="2" charset="2"/>
              <a:buChar char="q"/>
              <a:tabLst/>
              <a:defRPr/>
            </a:pP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pitchFamily="-106" charset="-128"/>
                <a:cs typeface="+mn-cs"/>
              </a:rPr>
              <a:t>Note that the </a:t>
            </a:r>
            <a:r>
              <a:rPr kumimoji="0" lang="en-US" sz="2200" b="0" i="0" u="none" strike="noStrike" kern="1200" cap="none" spc="0" normalizeH="0" baseline="0" noProof="0" dirty="0" err="1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Tahoma"/>
                <a:ea typeface="ＭＳ Ｐゴシック" pitchFamily="-106" charset="-128"/>
                <a:cs typeface="+mn-cs"/>
              </a:rPr>
              <a:t>en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pitchFamily="-106" charset="-128"/>
                <a:cs typeface="+mn-cs"/>
              </a:rPr>
              <a:t> signal is </a:t>
            </a:r>
            <a:r>
              <a:rPr kumimoji="0" lang="en-US" sz="2200" b="1" i="1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ahoma"/>
                <a:ea typeface="ＭＳ Ｐゴシック" pitchFamily="-106" charset="-128"/>
                <a:cs typeface="+mn-cs"/>
              </a:rPr>
              <a:t>not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pitchFamily="-106" charset="-128"/>
                <a:cs typeface="+mn-cs"/>
              </a:rPr>
              <a:t> in the </a:t>
            </a:r>
            <a:r>
              <a:rPr kumimoji="0" lang="en-US" sz="22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pitchFamily="-106" charset="-128"/>
                <a:cs typeface="+mn-cs"/>
              </a:rPr>
              <a:t>sensitivity list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anose="05000000000000000000" pitchFamily="2" charset="2"/>
              <a:buChar char="n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Tahoma"/>
                <a:ea typeface="ＭＳ Ｐゴシック" charset="0"/>
              </a:rPr>
              <a:t>q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charset="0"/>
              </a:rPr>
              <a:t> gets 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Tahoma"/>
                <a:ea typeface="ＭＳ Ｐゴシック" charset="0"/>
              </a:rPr>
              <a:t>d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charset="0"/>
              </a:rPr>
              <a:t> only when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Tahoma"/>
                <a:ea typeface="ＭＳ Ｐゴシック" charset="0"/>
              </a:rPr>
              <a:t>clk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Tahoma"/>
                <a:ea typeface="ＭＳ Ｐゴシック" charset="0"/>
              </a:rPr>
              <a:t> is rising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charset="0"/>
              </a:rPr>
              <a:t> 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charset="0"/>
              </a:rPr>
              <a:t>and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Tahoma"/>
                <a:ea typeface="ＭＳ Ｐゴシック" charset="0"/>
              </a:rPr>
              <a:t>en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Tahoma"/>
                <a:ea typeface="ＭＳ Ｐゴシック" charset="0"/>
              </a:rPr>
              <a:t> is 1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ＭＳ Ｐゴシック" charset="0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anose="05000000000000000000" pitchFamily="2" charset="2"/>
              <a:buChar char="n"/>
              <a:tabLst/>
              <a:defRPr/>
            </a:pPr>
            <a:endParaRPr kumimoji="0" lang="de-CH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ＭＳ Ｐゴシック" charset="0"/>
            </a:endParaRP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2663B0FF-2EAB-4552-B952-9BE47B21DFFD}"/>
              </a:ext>
            </a:extLst>
          </p:cNvPr>
          <p:cNvSpPr/>
          <p:nvPr/>
        </p:nvSpPr>
        <p:spPr bwMode="auto">
          <a:xfrm>
            <a:off x="1286069" y="3676262"/>
            <a:ext cx="2286000" cy="457200"/>
          </a:xfrm>
          <a:prstGeom prst="ellipse">
            <a:avLst/>
          </a:prstGeom>
          <a:noFill/>
          <a:ln w="50800">
            <a:solidFill>
              <a:srgbClr val="C00000"/>
            </a:solidFill>
            <a:headEnd type="none" w="med" len="med"/>
            <a:tailEnd type="none" w="med" len="med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7738539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E3FCFE49-F7D8-9F40-A47B-CD8F660E719E}" type="slidenum">
              <a:rPr kumimoji="0" 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82</a:t>
            </a:fld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EB2D6FC9-57B4-41E5-A1DF-2299A8E09E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 dirty="0"/>
              <a:t>Example: D Latch</a:t>
            </a:r>
          </a:p>
        </p:txBody>
      </p:sp>
      <p:sp>
        <p:nvSpPr>
          <p:cNvPr id="5" name="Content Placeholder 1">
            <a:extLst>
              <a:ext uri="{FF2B5EF4-FFF2-40B4-BE49-F238E27FC236}">
                <a16:creationId xmlns:a16="http://schemas.microsoft.com/office/drawing/2014/main" id="{88B9EB6A-FF16-42B0-B521-2D26EC84F30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9264" y="1991178"/>
            <a:ext cx="7896225" cy="2862944"/>
          </a:xfrm>
          <a:solidFill>
            <a:srgbClr val="F6F5BD"/>
          </a:solidFill>
          <a:ln>
            <a:solidFill>
              <a:schemeClr val="tx1"/>
            </a:solidFill>
          </a:ln>
        </p:spPr>
        <p:txBody>
          <a:bodyPr/>
          <a:lstStyle/>
          <a:p>
            <a:pPr marL="0" indent="0">
              <a:buNone/>
            </a:pPr>
            <a:r>
              <a:rPr lang="en-US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module 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latch (</a:t>
            </a:r>
            <a:r>
              <a:rPr lang="en-US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input            </a:t>
            </a:r>
            <a:r>
              <a:rPr lang="en-US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clk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</a:p>
          <a:p>
            <a:pPr marL="0" indent="0">
              <a:buNone/>
            </a:pP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</a:t>
            </a:r>
            <a:r>
              <a:rPr lang="en-US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input      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[3:0] d, </a:t>
            </a:r>
          </a:p>
          <a:p>
            <a:pPr marL="0" indent="0">
              <a:buNone/>
            </a:pP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</a:t>
            </a:r>
            <a:r>
              <a:rPr lang="en-US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output </a:t>
            </a:r>
            <a:r>
              <a:rPr lang="en-US" sz="1800" b="1" dirty="0" err="1">
                <a:latin typeface="Consolas" panose="020B0609020204030204" pitchFamily="49" charset="0"/>
              </a:rPr>
              <a:t>reg</a:t>
            </a:r>
            <a:r>
              <a:rPr lang="en-US" sz="1800" b="1" dirty="0">
                <a:latin typeface="Consolas" panose="020B0609020204030204" pitchFamily="49" charset="0"/>
              </a:rPr>
              <a:t> 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[3:0] q);</a:t>
            </a:r>
          </a:p>
          <a:p>
            <a:pPr marL="0" indent="0">
              <a:buNone/>
            </a:pPr>
            <a:endParaRPr lang="en-US" sz="18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  <a:r>
              <a:rPr lang="en-US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always 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@ (</a:t>
            </a:r>
            <a:r>
              <a:rPr lang="en-US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clk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, d)</a:t>
            </a:r>
          </a:p>
          <a:p>
            <a:pPr marL="0" indent="0">
              <a:buNone/>
            </a:pP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if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(</a:t>
            </a:r>
            <a:r>
              <a:rPr lang="en-US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clk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) q &lt;= d;      </a:t>
            </a:r>
            <a:r>
              <a:rPr lang="en-US" sz="1800" dirty="0">
                <a:solidFill>
                  <a:schemeClr val="accent2"/>
                </a:solidFill>
                <a:latin typeface="Consolas" panose="020B0609020204030204" pitchFamily="49" charset="0"/>
              </a:rPr>
              <a:t>// latch is transparent when</a:t>
            </a:r>
          </a:p>
          <a:p>
            <a:pPr marL="0" indent="0">
              <a:buNone/>
            </a:pP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          </a:t>
            </a:r>
            <a:r>
              <a:rPr lang="en-US" sz="1800" dirty="0">
                <a:solidFill>
                  <a:schemeClr val="accent2"/>
                </a:solidFill>
                <a:latin typeface="Consolas" panose="020B0609020204030204" pitchFamily="49" charset="0"/>
              </a:rPr>
              <a:t>// clock is 1</a:t>
            </a:r>
          </a:p>
          <a:p>
            <a:pPr marL="0" indent="0">
              <a:buNone/>
            </a:pPr>
            <a:r>
              <a:rPr lang="en-US" sz="18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endmodule</a:t>
            </a:r>
            <a:endParaRPr lang="en-US" sz="18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de-CH" sz="1800" dirty="0">
              <a:latin typeface="Consolas" panose="020B060902020403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42696014"/>
      </p:ext>
    </p:extLst>
  </p:cSld>
  <p:clrMapOvr>
    <a:masterClrMapping/>
  </p:clrMapOvr>
  <p:transition/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2D6FC9-57B4-41E5-A1DF-2299A8E09E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Summary: Sequential Statements So Far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B5D40128-D439-4874-BD29-6771CE8900F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7527"/>
            <a:ext cx="8839200" cy="5193723"/>
          </a:xfrm>
        </p:spPr>
        <p:txBody>
          <a:bodyPr/>
          <a:lstStyle/>
          <a:p>
            <a:r>
              <a:rPr lang="en-US" dirty="0"/>
              <a:t>Sequential statements are within an </a:t>
            </a:r>
            <a:r>
              <a:rPr lang="en-US" dirty="0">
                <a:solidFill>
                  <a:srgbClr val="0432FF"/>
                </a:solidFill>
                <a:latin typeface="Consolas" pitchFamily="49" charset="0"/>
                <a:cs typeface="Consolas" pitchFamily="49" charset="0"/>
              </a:rPr>
              <a:t>always</a:t>
            </a:r>
            <a:r>
              <a:rPr lang="en-US" dirty="0"/>
              <a:t> block</a:t>
            </a:r>
          </a:p>
          <a:p>
            <a:endParaRPr lang="en-US" dirty="0"/>
          </a:p>
          <a:p>
            <a:r>
              <a:rPr lang="en-US" dirty="0"/>
              <a:t>The sequential block is triggered with a change in the </a:t>
            </a:r>
            <a:r>
              <a:rPr lang="en-US" dirty="0">
                <a:solidFill>
                  <a:srgbClr val="0432FF"/>
                </a:solidFill>
              </a:rPr>
              <a:t>sensitivity list</a:t>
            </a:r>
          </a:p>
          <a:p>
            <a:endParaRPr lang="en-US" dirty="0"/>
          </a:p>
          <a:p>
            <a:r>
              <a:rPr lang="en-US" dirty="0"/>
              <a:t>Signals assigned within an </a:t>
            </a:r>
            <a:r>
              <a:rPr lang="en-US" b="1" dirty="0"/>
              <a:t>always</a:t>
            </a:r>
            <a:r>
              <a:rPr lang="en-US" dirty="0"/>
              <a:t> must be declared as </a:t>
            </a:r>
            <a:r>
              <a:rPr lang="en-US" dirty="0" err="1">
                <a:solidFill>
                  <a:srgbClr val="0432FF"/>
                </a:solidFill>
                <a:latin typeface="Consolas" pitchFamily="49" charset="0"/>
                <a:cs typeface="Consolas" pitchFamily="49" charset="0"/>
              </a:rPr>
              <a:t>reg</a:t>
            </a:r>
            <a:endParaRPr lang="en-US" dirty="0">
              <a:solidFill>
                <a:srgbClr val="0432FF"/>
              </a:solidFill>
              <a:latin typeface="Consolas" pitchFamily="49" charset="0"/>
              <a:cs typeface="Consolas" pitchFamily="49" charset="0"/>
            </a:endParaRPr>
          </a:p>
          <a:p>
            <a:endParaRPr lang="en-US" dirty="0"/>
          </a:p>
          <a:p>
            <a:r>
              <a:rPr lang="en-US" dirty="0"/>
              <a:t>We use </a:t>
            </a:r>
            <a:r>
              <a:rPr lang="en-US" dirty="0">
                <a:solidFill>
                  <a:srgbClr val="0432FF"/>
                </a:solidFill>
                <a:latin typeface="Consolas" pitchFamily="49" charset="0"/>
                <a:cs typeface="Consolas" pitchFamily="49" charset="0"/>
              </a:rPr>
              <a:t>&lt;=</a:t>
            </a:r>
            <a:r>
              <a:rPr lang="en-US" dirty="0"/>
              <a:t> for (non-blocking) assignments and do not use </a:t>
            </a:r>
            <a:r>
              <a:rPr lang="en-US" dirty="0">
                <a:solidFill>
                  <a:srgbClr val="0432FF"/>
                </a:solidFill>
                <a:latin typeface="Consolas" pitchFamily="49" charset="0"/>
                <a:cs typeface="Consolas" pitchFamily="49" charset="0"/>
              </a:rPr>
              <a:t>assign</a:t>
            </a:r>
            <a:r>
              <a:rPr lang="en-US" dirty="0">
                <a:solidFill>
                  <a:srgbClr val="0432FF"/>
                </a:solidFill>
              </a:rPr>
              <a:t> </a:t>
            </a:r>
            <a:r>
              <a:rPr lang="en-US" dirty="0"/>
              <a:t>within the always block.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FA3E8A5-13A9-4A26-ADCA-FEA872B5522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4A640EF-F0E2-4E49-9455-7E266BCEBB78}" type="slidenum">
              <a:rPr kumimoji="0" lang="en-US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83</a:t>
            </a:fld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703525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E3FCFE49-F7D8-9F40-A47B-CD8F660E719E}" type="slidenum">
              <a:rPr kumimoji="0" 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84</a:t>
            </a:fld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EB2D6FC9-57B4-41E5-A1DF-2299A8E09E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 dirty="0"/>
              <a:t>Basics of </a:t>
            </a:r>
            <a:r>
              <a:rPr lang="en-US" b="1" dirty="0"/>
              <a:t>always</a:t>
            </a:r>
            <a:r>
              <a:rPr lang="en-US" dirty="0"/>
              <a:t> Blocks</a:t>
            </a:r>
          </a:p>
        </p:txBody>
      </p:sp>
      <p:sp>
        <p:nvSpPr>
          <p:cNvPr id="5" name="Content Placeholder 1">
            <a:extLst>
              <a:ext uri="{FF2B5EF4-FFF2-40B4-BE49-F238E27FC236}">
                <a16:creationId xmlns:a16="http://schemas.microsoft.com/office/drawing/2014/main" id="{88B9EB6A-FF16-42B0-B521-2D26EC84F30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3887" y="1066800"/>
            <a:ext cx="7896225" cy="4386944"/>
          </a:xfrm>
          <a:solidFill>
            <a:srgbClr val="F6F5BD"/>
          </a:solidFill>
          <a:ln>
            <a:solidFill>
              <a:schemeClr val="tx1"/>
            </a:solidFill>
          </a:ln>
        </p:spPr>
        <p:txBody>
          <a:bodyPr/>
          <a:lstStyle/>
          <a:p>
            <a:pPr marL="0" lvl="0" indent="0">
              <a:spcBef>
                <a:spcPct val="0"/>
              </a:spcBef>
              <a:buClrTx/>
              <a:buSzTx/>
              <a:buNone/>
            </a:pPr>
            <a:r>
              <a:rPr lang="en-US" sz="1800" b="1" kern="1200" dirty="0">
                <a:solidFill>
                  <a:srgbClr val="000000"/>
                </a:solidFill>
                <a:latin typeface="Consolas" panose="020B0609020204030204" pitchFamily="49" charset="0"/>
              </a:rPr>
              <a:t>module </a:t>
            </a: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example (</a:t>
            </a:r>
            <a:r>
              <a:rPr lang="en-US" sz="1800" b="1" kern="1200" dirty="0">
                <a:solidFill>
                  <a:srgbClr val="000000"/>
                </a:solidFill>
                <a:latin typeface="Consolas" panose="020B0609020204030204" pitchFamily="49" charset="0"/>
              </a:rPr>
              <a:t>input            </a:t>
            </a:r>
            <a:r>
              <a:rPr lang="en-US" sz="1800" kern="1200" dirty="0" err="1">
                <a:solidFill>
                  <a:srgbClr val="000000"/>
                </a:solidFill>
                <a:latin typeface="Consolas" panose="020B0609020204030204" pitchFamily="49" charset="0"/>
              </a:rPr>
              <a:t>clk</a:t>
            </a: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</a:p>
          <a:p>
            <a:pPr marL="0" lvl="0" indent="0">
              <a:spcBef>
                <a:spcPct val="0"/>
              </a:spcBef>
              <a:buClrTx/>
              <a:buSzTx/>
              <a:buNone/>
            </a:pP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</a:t>
            </a:r>
            <a:r>
              <a:rPr lang="en-US" sz="1800" b="1" kern="1200" dirty="0">
                <a:solidFill>
                  <a:srgbClr val="000000"/>
                </a:solidFill>
                <a:latin typeface="Consolas" panose="020B0609020204030204" pitchFamily="49" charset="0"/>
              </a:rPr>
              <a:t>input      </a:t>
            </a: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[3:0] d, </a:t>
            </a:r>
          </a:p>
          <a:p>
            <a:pPr marL="0" lvl="0" indent="0">
              <a:spcBef>
                <a:spcPct val="0"/>
              </a:spcBef>
              <a:buClrTx/>
              <a:buSzTx/>
              <a:buNone/>
            </a:pP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</a:t>
            </a:r>
            <a:r>
              <a:rPr lang="en-US" sz="1800" b="1" kern="1200" dirty="0">
                <a:solidFill>
                  <a:srgbClr val="000000"/>
                </a:solidFill>
                <a:latin typeface="Consolas" panose="020B0609020204030204" pitchFamily="49" charset="0"/>
              </a:rPr>
              <a:t>output </a:t>
            </a:r>
            <a:r>
              <a:rPr lang="en-US" sz="1800" b="1" kern="1200" dirty="0" err="1">
                <a:solidFill>
                  <a:srgbClr val="000000"/>
                </a:solidFill>
                <a:latin typeface="Consolas" panose="020B0609020204030204" pitchFamily="49" charset="0"/>
              </a:rPr>
              <a:t>reg</a:t>
            </a:r>
            <a:r>
              <a:rPr lang="en-US" sz="1800" b="1" kern="1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[3:0] q);</a:t>
            </a:r>
          </a:p>
          <a:p>
            <a:pPr marL="0" lvl="0" indent="0">
              <a:spcBef>
                <a:spcPct val="0"/>
              </a:spcBef>
              <a:buClrTx/>
              <a:buSzTx/>
              <a:buNone/>
            </a:pPr>
            <a:endParaRPr lang="en-US" sz="1800" kern="12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lvl="0" indent="0">
              <a:spcBef>
                <a:spcPct val="0"/>
              </a:spcBef>
              <a:buClrTx/>
              <a:buSzTx/>
              <a:buNone/>
            </a:pP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  <a:r>
              <a:rPr lang="en-US" sz="1800" b="1" kern="1200" dirty="0">
                <a:solidFill>
                  <a:srgbClr val="000000"/>
                </a:solidFill>
                <a:latin typeface="Consolas" panose="020B0609020204030204" pitchFamily="49" charset="0"/>
              </a:rPr>
              <a:t>wire </a:t>
            </a: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[3:0] normal;         </a:t>
            </a:r>
            <a:r>
              <a:rPr lang="en-US" sz="1800" kern="1200" dirty="0">
                <a:solidFill>
                  <a:schemeClr val="accent2"/>
                </a:solidFill>
                <a:latin typeface="Consolas" panose="020B0609020204030204" pitchFamily="49" charset="0"/>
              </a:rPr>
              <a:t>// standard wire</a:t>
            </a:r>
          </a:p>
          <a:p>
            <a:pPr marL="0" lvl="0" indent="0">
              <a:spcBef>
                <a:spcPct val="0"/>
              </a:spcBef>
              <a:buClrTx/>
              <a:buSzTx/>
              <a:buNone/>
            </a:pP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  <a:r>
              <a:rPr lang="en-US" sz="1800" b="1" kern="1200" dirty="0" err="1">
                <a:solidFill>
                  <a:srgbClr val="000000"/>
                </a:solidFill>
                <a:latin typeface="Consolas" panose="020B0609020204030204" pitchFamily="49" charset="0"/>
              </a:rPr>
              <a:t>reg</a:t>
            </a:r>
            <a:r>
              <a:rPr lang="en-US" sz="1800" b="1" kern="1200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[3:0] special;</a:t>
            </a:r>
            <a:r>
              <a:rPr lang="en-US" sz="1800" kern="1200" dirty="0">
                <a:solidFill>
                  <a:srgbClr val="A6A6A6"/>
                </a:solidFill>
                <a:latin typeface="Consolas" panose="020B0609020204030204" pitchFamily="49" charset="0"/>
              </a:rPr>
              <a:t>        </a:t>
            </a:r>
            <a:r>
              <a:rPr lang="en-US" sz="1800" kern="1200" dirty="0">
                <a:solidFill>
                  <a:schemeClr val="accent2"/>
                </a:solidFill>
                <a:latin typeface="Consolas" panose="020B0609020204030204" pitchFamily="49" charset="0"/>
              </a:rPr>
              <a:t>// assigned in always</a:t>
            </a:r>
          </a:p>
          <a:p>
            <a:pPr marL="0" lvl="0" indent="0">
              <a:spcBef>
                <a:spcPct val="0"/>
              </a:spcBef>
              <a:buClrTx/>
              <a:buSzTx/>
              <a:buNone/>
            </a:pPr>
            <a:endParaRPr lang="en-US" sz="1800" kern="12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lvl="0" indent="0">
              <a:spcBef>
                <a:spcPct val="0"/>
              </a:spcBef>
              <a:buClrTx/>
              <a:buSzTx/>
              <a:buNone/>
            </a:pP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  <a:r>
              <a:rPr lang="en-US" sz="1800" b="1" kern="1200" dirty="0">
                <a:solidFill>
                  <a:srgbClr val="000000"/>
                </a:solidFill>
                <a:latin typeface="Consolas" panose="020B0609020204030204" pitchFamily="49" charset="0"/>
              </a:rPr>
              <a:t>always </a:t>
            </a: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@ (</a:t>
            </a:r>
            <a:r>
              <a:rPr lang="en-US" sz="1800" b="1" kern="1200" dirty="0" err="1">
                <a:solidFill>
                  <a:srgbClr val="000000"/>
                </a:solidFill>
                <a:latin typeface="Consolas" panose="020B0609020204030204" pitchFamily="49" charset="0"/>
              </a:rPr>
              <a:t>posedge</a:t>
            </a: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800" kern="1200" dirty="0" err="1">
                <a:solidFill>
                  <a:srgbClr val="000000"/>
                </a:solidFill>
                <a:latin typeface="Consolas" panose="020B0609020204030204" pitchFamily="49" charset="0"/>
              </a:rPr>
              <a:t>clk</a:t>
            </a: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)</a:t>
            </a:r>
          </a:p>
          <a:p>
            <a:pPr marL="0" lvl="0" indent="0">
              <a:spcBef>
                <a:spcPct val="0"/>
              </a:spcBef>
              <a:buClrTx/>
              <a:buSzTx/>
              <a:buNone/>
            </a:pP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    special &lt;= d;            </a:t>
            </a:r>
            <a:r>
              <a:rPr lang="en-US" sz="1800" kern="1200" dirty="0">
                <a:solidFill>
                  <a:schemeClr val="accent2"/>
                </a:solidFill>
                <a:latin typeface="Consolas" panose="020B0609020204030204" pitchFamily="49" charset="0"/>
              </a:rPr>
              <a:t>// first FF array</a:t>
            </a:r>
          </a:p>
          <a:p>
            <a:pPr marL="0" lvl="0" indent="0">
              <a:spcBef>
                <a:spcPct val="0"/>
              </a:spcBef>
              <a:buClrTx/>
              <a:buSzTx/>
              <a:buNone/>
            </a:pPr>
            <a:endParaRPr lang="en-US" sz="1800" kern="1200" dirty="0">
              <a:solidFill>
                <a:srgbClr val="A6A6A6"/>
              </a:solidFill>
              <a:latin typeface="Consolas" panose="020B0609020204030204" pitchFamily="49" charset="0"/>
            </a:endParaRPr>
          </a:p>
          <a:p>
            <a:pPr marL="0" lvl="0" indent="0">
              <a:spcBef>
                <a:spcPct val="0"/>
              </a:spcBef>
              <a:buClrTx/>
              <a:buSzTx/>
              <a:buNone/>
            </a:pP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  <a:r>
              <a:rPr lang="en-US" sz="1800" b="1" kern="1200" dirty="0">
                <a:solidFill>
                  <a:srgbClr val="000000"/>
                </a:solidFill>
                <a:latin typeface="Consolas" panose="020B0609020204030204" pitchFamily="49" charset="0"/>
              </a:rPr>
              <a:t>assign </a:t>
            </a: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normal = ~ special; </a:t>
            </a:r>
            <a:r>
              <a:rPr lang="en-US" sz="1800" kern="1200" dirty="0">
                <a:solidFill>
                  <a:schemeClr val="accent2"/>
                </a:solidFill>
                <a:latin typeface="Consolas" panose="020B0609020204030204" pitchFamily="49" charset="0"/>
              </a:rPr>
              <a:t>// simple assignment</a:t>
            </a:r>
          </a:p>
          <a:p>
            <a:pPr marL="0" lvl="0" indent="0">
              <a:spcBef>
                <a:spcPct val="0"/>
              </a:spcBef>
              <a:buClrTx/>
              <a:buSzTx/>
              <a:buNone/>
            </a:pPr>
            <a:endParaRPr lang="en-US" sz="1800" kern="1200" dirty="0">
              <a:solidFill>
                <a:srgbClr val="A6A6A6"/>
              </a:solidFill>
              <a:latin typeface="Consolas" panose="020B0609020204030204" pitchFamily="49" charset="0"/>
            </a:endParaRPr>
          </a:p>
          <a:p>
            <a:pPr marL="0" lvl="0" indent="0">
              <a:spcBef>
                <a:spcPct val="0"/>
              </a:spcBef>
              <a:buClrTx/>
              <a:buSzTx/>
              <a:buNone/>
            </a:pP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  <a:r>
              <a:rPr lang="en-US" sz="1800" b="1" kern="1200" dirty="0">
                <a:solidFill>
                  <a:srgbClr val="000000"/>
                </a:solidFill>
                <a:latin typeface="Consolas" panose="020B0609020204030204" pitchFamily="49" charset="0"/>
              </a:rPr>
              <a:t>always </a:t>
            </a: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@ (</a:t>
            </a:r>
            <a:r>
              <a:rPr lang="en-US" sz="1800" b="1" kern="1200" dirty="0" err="1">
                <a:solidFill>
                  <a:srgbClr val="000000"/>
                </a:solidFill>
                <a:latin typeface="Consolas" panose="020B0609020204030204" pitchFamily="49" charset="0"/>
              </a:rPr>
              <a:t>posedge</a:t>
            </a: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800" kern="1200" dirty="0" err="1">
                <a:solidFill>
                  <a:srgbClr val="000000"/>
                </a:solidFill>
                <a:latin typeface="Consolas" panose="020B0609020204030204" pitchFamily="49" charset="0"/>
              </a:rPr>
              <a:t>clk</a:t>
            </a: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)</a:t>
            </a:r>
          </a:p>
          <a:p>
            <a:pPr marL="0" lvl="0" indent="0">
              <a:spcBef>
                <a:spcPct val="0"/>
              </a:spcBef>
              <a:buClrTx/>
              <a:buSzTx/>
              <a:buNone/>
            </a:pP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    q &lt;= normal;             </a:t>
            </a:r>
            <a:r>
              <a:rPr lang="en-US" sz="1800" kern="1200" dirty="0">
                <a:solidFill>
                  <a:schemeClr val="accent2"/>
                </a:solidFill>
                <a:latin typeface="Consolas" panose="020B0609020204030204" pitchFamily="49" charset="0"/>
              </a:rPr>
              <a:t>// second FF array</a:t>
            </a:r>
          </a:p>
          <a:p>
            <a:pPr marL="0" lvl="0" indent="0">
              <a:spcBef>
                <a:spcPct val="0"/>
              </a:spcBef>
              <a:buClrTx/>
              <a:buSzTx/>
              <a:buNone/>
            </a:pPr>
            <a:r>
              <a:rPr lang="en-US" sz="1800" b="1" kern="1200" dirty="0" err="1">
                <a:solidFill>
                  <a:srgbClr val="000000"/>
                </a:solidFill>
                <a:latin typeface="Consolas" panose="020B0609020204030204" pitchFamily="49" charset="0"/>
              </a:rPr>
              <a:t>endmodule</a:t>
            </a:r>
            <a:endParaRPr lang="en-US" sz="1800" kern="12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 eaLnBrk="1" hangingPunct="1">
              <a:buNone/>
            </a:pPr>
            <a:endParaRPr lang="en-US" sz="1800" dirty="0">
              <a:latin typeface="Consolas" panose="020B0609020204030204" pitchFamily="49" charset="0"/>
            </a:endParaRPr>
          </a:p>
        </p:txBody>
      </p:sp>
      <p:sp>
        <p:nvSpPr>
          <p:cNvPr id="6" name="Content Placeholder 10">
            <a:extLst>
              <a:ext uri="{FF2B5EF4-FFF2-40B4-BE49-F238E27FC236}">
                <a16:creationId xmlns:a16="http://schemas.microsoft.com/office/drawing/2014/main" id="{2C60E326-32B0-439C-9D53-C953CA25A211}"/>
              </a:ext>
            </a:extLst>
          </p:cNvPr>
          <p:cNvSpPr txBox="1">
            <a:spLocks/>
          </p:cNvSpPr>
          <p:nvPr/>
        </p:nvSpPr>
        <p:spPr bwMode="auto">
          <a:xfrm>
            <a:off x="228600" y="5486400"/>
            <a:ext cx="8610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669925" indent="-3254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2pPr>
            <a:lvl3pPr marL="1022350" indent="-3508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3pPr>
            <a:lvl4pPr marL="1339850" indent="-3159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4pPr>
            <a:lvl5pPr marL="1681163" indent="-33972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5pPr>
            <a:lvl6pPr marL="21383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6pPr>
            <a:lvl7pPr marL="25955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7pPr>
            <a:lvl8pPr marL="30527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8pPr>
            <a:lvl9pPr marL="35099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anose="05000000000000000000" pitchFamily="2" charset="2"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charset="0"/>
              </a:rPr>
              <a:t>You can have as many 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Tahoma"/>
                <a:ea typeface="ＭＳ Ｐゴシック" charset="0"/>
              </a:rPr>
              <a:t>always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charset="0"/>
              </a:rPr>
              <a:t> blocks as needed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06E14C49-342F-4124-A94B-FFF382AD8692}"/>
              </a:ext>
            </a:extLst>
          </p:cNvPr>
          <p:cNvSpPr/>
          <p:nvPr/>
        </p:nvSpPr>
        <p:spPr bwMode="auto">
          <a:xfrm>
            <a:off x="730903" y="3008672"/>
            <a:ext cx="6019800" cy="685800"/>
          </a:xfrm>
          <a:prstGeom prst="rect">
            <a:avLst/>
          </a:prstGeom>
          <a:noFill/>
          <a:ln w="25400">
            <a:solidFill>
              <a:srgbClr val="C00000"/>
            </a:solidFill>
            <a:round/>
            <a:headEnd/>
            <a:tailEnd/>
          </a:ln>
          <a:effectLst/>
        </p:spPr>
        <p:txBody>
          <a:bodyPr wrap="none" rtlCol="0" anchor="ctr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CH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C9990A45-3684-4B12-8C47-44DCFFB78BD2}"/>
              </a:ext>
            </a:extLst>
          </p:cNvPr>
          <p:cNvSpPr/>
          <p:nvPr/>
        </p:nvSpPr>
        <p:spPr bwMode="auto">
          <a:xfrm>
            <a:off x="730903" y="4304072"/>
            <a:ext cx="6019800" cy="685800"/>
          </a:xfrm>
          <a:prstGeom prst="rect">
            <a:avLst/>
          </a:prstGeom>
          <a:noFill/>
          <a:ln w="25400">
            <a:solidFill>
              <a:srgbClr val="C00000"/>
            </a:solidFill>
            <a:round/>
            <a:headEnd/>
            <a:tailEnd/>
          </a:ln>
          <a:effectLst/>
        </p:spPr>
        <p:txBody>
          <a:bodyPr wrap="none" rtlCol="0" anchor="ctr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CH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9" name="Content Placeholder 10">
            <a:extLst>
              <a:ext uri="{FF2B5EF4-FFF2-40B4-BE49-F238E27FC236}">
                <a16:creationId xmlns:a16="http://schemas.microsoft.com/office/drawing/2014/main" id="{C4780680-A440-465D-A574-6D7C68177D51}"/>
              </a:ext>
            </a:extLst>
          </p:cNvPr>
          <p:cNvSpPr txBox="1">
            <a:spLocks/>
          </p:cNvSpPr>
          <p:nvPr/>
        </p:nvSpPr>
        <p:spPr bwMode="auto">
          <a:xfrm>
            <a:off x="304800" y="5943600"/>
            <a:ext cx="85344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669925" indent="-3254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2pPr>
            <a:lvl3pPr marL="1022350" indent="-3508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3pPr>
            <a:lvl4pPr marL="1339850" indent="-3159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4pPr>
            <a:lvl5pPr marL="1681163" indent="-33972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5pPr>
            <a:lvl6pPr marL="21383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6pPr>
            <a:lvl7pPr marL="25955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7pPr>
            <a:lvl8pPr marL="30527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8pPr>
            <a:lvl9pPr marL="35099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anose="05000000000000000000" pitchFamily="2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ahoma"/>
                <a:ea typeface="ＭＳ Ｐゴシック" charset="0"/>
              </a:rPr>
              <a:t>Assignment to the same signal in different always blocks is not allowed!</a:t>
            </a:r>
          </a:p>
        </p:txBody>
      </p:sp>
    </p:spTree>
    <p:extLst>
      <p:ext uri="{BB962C8B-B14F-4D97-AF65-F5344CB8AC3E}">
        <p14:creationId xmlns:p14="http://schemas.microsoft.com/office/powerpoint/2010/main" val="60086710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 animBg="1"/>
      <p:bldP spid="8" grpId="0" animBg="1"/>
      <p:bldP spid="9" grpId="0"/>
    </p:bld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E3FCFE49-F7D8-9F40-A47B-CD8F660E719E}" type="slidenum">
              <a:rPr kumimoji="0" 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85</a:t>
            </a:fld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EB2D6FC9-57B4-41E5-A1DF-2299A8E09E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 sz="3600" dirty="0"/>
              <a:t>Why Does an </a:t>
            </a:r>
            <a:r>
              <a:rPr lang="en-US" sz="3600" b="1" dirty="0"/>
              <a:t>always</a:t>
            </a:r>
            <a:r>
              <a:rPr lang="en-US" sz="3600" dirty="0"/>
              <a:t> Block Memorize?</a:t>
            </a:r>
          </a:p>
        </p:txBody>
      </p:sp>
      <p:sp>
        <p:nvSpPr>
          <p:cNvPr id="5" name="Content Placeholder 1">
            <a:extLst>
              <a:ext uri="{FF2B5EF4-FFF2-40B4-BE49-F238E27FC236}">
                <a16:creationId xmlns:a16="http://schemas.microsoft.com/office/drawing/2014/main" id="{88B9EB6A-FF16-42B0-B521-2D26EC84F30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3887" y="1251856"/>
            <a:ext cx="7896225" cy="2786744"/>
          </a:xfrm>
          <a:solidFill>
            <a:srgbClr val="F6F5BD"/>
          </a:solidFill>
          <a:ln>
            <a:solidFill>
              <a:schemeClr val="tx1"/>
            </a:solidFill>
          </a:ln>
        </p:spPr>
        <p:txBody>
          <a:bodyPr/>
          <a:lstStyle/>
          <a:p>
            <a:pPr marL="0" lvl="0" indent="0">
              <a:spcBef>
                <a:spcPct val="0"/>
              </a:spcBef>
              <a:buClrTx/>
              <a:buSzTx/>
              <a:buNone/>
            </a:pPr>
            <a:r>
              <a:rPr lang="en-US" sz="1800" b="1" kern="1200" dirty="0">
                <a:solidFill>
                  <a:srgbClr val="000000"/>
                </a:solidFill>
                <a:latin typeface="Consolas" panose="020B0609020204030204" pitchFamily="49" charset="0"/>
              </a:rPr>
              <a:t>module </a:t>
            </a: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flop (</a:t>
            </a:r>
            <a:r>
              <a:rPr lang="en-US" sz="1800" b="1" kern="1200" dirty="0">
                <a:solidFill>
                  <a:srgbClr val="000000"/>
                </a:solidFill>
                <a:latin typeface="Consolas" panose="020B0609020204030204" pitchFamily="49" charset="0"/>
              </a:rPr>
              <a:t>input            </a:t>
            </a:r>
            <a:r>
              <a:rPr lang="en-US" sz="1800" kern="1200" dirty="0" err="1">
                <a:solidFill>
                  <a:srgbClr val="000000"/>
                </a:solidFill>
                <a:latin typeface="Consolas" panose="020B0609020204030204" pitchFamily="49" charset="0"/>
              </a:rPr>
              <a:t>clk</a:t>
            </a: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,</a:t>
            </a:r>
          </a:p>
          <a:p>
            <a:pPr marL="0" lvl="0" indent="0">
              <a:spcBef>
                <a:spcPct val="0"/>
              </a:spcBef>
              <a:buClrTx/>
              <a:buSzTx/>
              <a:buNone/>
            </a:pPr>
            <a:r>
              <a:rPr lang="en-US" sz="1800" b="1" kern="1200" dirty="0">
                <a:solidFill>
                  <a:srgbClr val="000000"/>
                </a:solidFill>
                <a:latin typeface="Consolas" panose="020B0609020204030204" pitchFamily="49" charset="0"/>
              </a:rPr>
              <a:t>             input      </a:t>
            </a: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[3:0] d, </a:t>
            </a:r>
          </a:p>
          <a:p>
            <a:pPr marL="0" lvl="0" indent="0">
              <a:spcBef>
                <a:spcPct val="0"/>
              </a:spcBef>
              <a:buClrTx/>
              <a:buSzTx/>
              <a:buNone/>
            </a:pP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             </a:t>
            </a:r>
            <a:r>
              <a:rPr lang="en-US" sz="1800" b="1" kern="1200" dirty="0">
                <a:solidFill>
                  <a:srgbClr val="000000"/>
                </a:solidFill>
                <a:latin typeface="Consolas" panose="020B0609020204030204" pitchFamily="49" charset="0"/>
              </a:rPr>
              <a:t>output </a:t>
            </a:r>
            <a:r>
              <a:rPr lang="en-US" sz="1800" b="1" kern="1200" dirty="0" err="1">
                <a:solidFill>
                  <a:srgbClr val="000000"/>
                </a:solidFill>
                <a:latin typeface="Consolas" panose="020B0609020204030204" pitchFamily="49" charset="0"/>
              </a:rPr>
              <a:t>reg</a:t>
            </a:r>
            <a:r>
              <a:rPr lang="en-US" sz="1800" b="1" kern="1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[3:0] q);</a:t>
            </a:r>
          </a:p>
          <a:p>
            <a:pPr marL="0" lvl="0" indent="0">
              <a:spcBef>
                <a:spcPct val="0"/>
              </a:spcBef>
              <a:buClrTx/>
              <a:buSzTx/>
              <a:buNone/>
            </a:pPr>
            <a:endParaRPr lang="en-US" sz="1800" kern="12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lvl="0" indent="0">
              <a:spcBef>
                <a:spcPct val="0"/>
              </a:spcBef>
              <a:buClrTx/>
              <a:buSzTx/>
              <a:buNone/>
            </a:pP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  <a:r>
              <a:rPr lang="en-US" sz="1800" b="1" kern="1200" dirty="0">
                <a:solidFill>
                  <a:srgbClr val="000000"/>
                </a:solidFill>
                <a:latin typeface="Consolas" panose="020B0609020204030204" pitchFamily="49" charset="0"/>
              </a:rPr>
              <a:t>always </a:t>
            </a: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@ (</a:t>
            </a:r>
            <a:r>
              <a:rPr lang="en-US" sz="1800" b="1" kern="1200" dirty="0" err="1">
                <a:solidFill>
                  <a:srgbClr val="000000"/>
                </a:solidFill>
                <a:latin typeface="Consolas" panose="020B0609020204030204" pitchFamily="49" charset="0"/>
              </a:rPr>
              <a:t>posedge</a:t>
            </a:r>
            <a:r>
              <a:rPr lang="en-US" sz="1800" b="1" kern="1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800" kern="1200" dirty="0" err="1">
                <a:solidFill>
                  <a:srgbClr val="000000"/>
                </a:solidFill>
                <a:latin typeface="Consolas" panose="020B0609020204030204" pitchFamily="49" charset="0"/>
              </a:rPr>
              <a:t>clk</a:t>
            </a: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)</a:t>
            </a:r>
          </a:p>
          <a:p>
            <a:pPr marL="0" lvl="0" indent="0">
              <a:spcBef>
                <a:spcPct val="0"/>
              </a:spcBef>
              <a:buClrTx/>
              <a:buSzTx/>
              <a:buNone/>
            </a:pP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800" b="1" kern="1200" dirty="0">
                <a:solidFill>
                  <a:srgbClr val="000000"/>
                </a:solidFill>
                <a:latin typeface="Consolas" panose="020B0609020204030204" pitchFamily="49" charset="0"/>
              </a:rPr>
              <a:t>begin</a:t>
            </a:r>
          </a:p>
          <a:p>
            <a:pPr marL="0" lvl="0" indent="0">
              <a:spcBef>
                <a:spcPct val="0"/>
              </a:spcBef>
              <a:buClrTx/>
              <a:buSzTx/>
              <a:buNone/>
            </a:pP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        q &lt;= d;</a:t>
            </a:r>
            <a:r>
              <a:rPr lang="en-US" sz="1800" kern="1200" dirty="0">
                <a:solidFill>
                  <a:srgbClr val="A6A6A6"/>
                </a:solidFill>
                <a:latin typeface="Consolas" panose="020B0609020204030204" pitchFamily="49" charset="0"/>
              </a:rPr>
              <a:t>   </a:t>
            </a:r>
            <a:r>
              <a:rPr lang="en-US" sz="1800" kern="1200" dirty="0">
                <a:solidFill>
                  <a:schemeClr val="accent2"/>
                </a:solidFill>
                <a:latin typeface="Consolas" panose="020B0609020204030204" pitchFamily="49" charset="0"/>
              </a:rPr>
              <a:t>// when </a:t>
            </a:r>
            <a:r>
              <a:rPr lang="en-US" sz="1800" kern="1200" dirty="0" err="1">
                <a:solidFill>
                  <a:schemeClr val="accent2"/>
                </a:solidFill>
                <a:latin typeface="Consolas" panose="020B0609020204030204" pitchFamily="49" charset="0"/>
              </a:rPr>
              <a:t>clk</a:t>
            </a:r>
            <a:r>
              <a:rPr lang="en-US" sz="1800" kern="1200" dirty="0">
                <a:solidFill>
                  <a:schemeClr val="accent2"/>
                </a:solidFill>
                <a:latin typeface="Consolas" panose="020B0609020204030204" pitchFamily="49" charset="0"/>
              </a:rPr>
              <a:t> rises copy d to q</a:t>
            </a:r>
          </a:p>
          <a:p>
            <a:pPr marL="0" lvl="0" indent="0">
              <a:spcBef>
                <a:spcPct val="0"/>
              </a:spcBef>
              <a:buClrTx/>
              <a:buSzTx/>
              <a:buNone/>
            </a:pP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800" b="1" kern="1200" dirty="0">
                <a:solidFill>
                  <a:srgbClr val="000000"/>
                </a:solidFill>
                <a:latin typeface="Consolas" panose="020B0609020204030204" pitchFamily="49" charset="0"/>
              </a:rPr>
              <a:t>end</a:t>
            </a:r>
          </a:p>
          <a:p>
            <a:pPr marL="0" lvl="0" indent="0">
              <a:spcBef>
                <a:spcPct val="0"/>
              </a:spcBef>
              <a:buClrTx/>
              <a:buSzTx/>
              <a:buNone/>
            </a:pPr>
            <a:r>
              <a:rPr lang="en-US" sz="1800" b="1" kern="1200" dirty="0" err="1">
                <a:solidFill>
                  <a:srgbClr val="000000"/>
                </a:solidFill>
                <a:latin typeface="Consolas" panose="020B0609020204030204" pitchFamily="49" charset="0"/>
              </a:rPr>
              <a:t>endmodule</a:t>
            </a:r>
            <a:endParaRPr lang="en-US" sz="1800" kern="1200" dirty="0">
              <a:solidFill>
                <a:srgbClr val="000000"/>
              </a:solidFill>
              <a:latin typeface="Consolas" panose="020B0609020204030204" pitchFamily="49" charset="0"/>
            </a:endParaRPr>
          </a:p>
        </p:txBody>
      </p:sp>
      <p:sp>
        <p:nvSpPr>
          <p:cNvPr id="6" name="Content Placeholder 10">
            <a:extLst>
              <a:ext uri="{FF2B5EF4-FFF2-40B4-BE49-F238E27FC236}">
                <a16:creationId xmlns:a16="http://schemas.microsoft.com/office/drawing/2014/main" id="{2C60E326-32B0-439C-9D53-C953CA25A211}"/>
              </a:ext>
            </a:extLst>
          </p:cNvPr>
          <p:cNvSpPr txBox="1">
            <a:spLocks/>
          </p:cNvSpPr>
          <p:nvPr/>
        </p:nvSpPr>
        <p:spPr bwMode="auto">
          <a:xfrm>
            <a:off x="457200" y="4270244"/>
            <a:ext cx="8534400" cy="10667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669925" indent="-3254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2pPr>
            <a:lvl3pPr marL="1022350" indent="-3508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3pPr>
            <a:lvl4pPr marL="1339850" indent="-3159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4pPr>
            <a:lvl5pPr marL="1681163" indent="-33972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5pPr>
            <a:lvl6pPr marL="21383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6pPr>
            <a:lvl7pPr marL="25955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7pPr>
            <a:lvl8pPr marL="30527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8pPr>
            <a:lvl9pPr marL="35099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anose="05000000000000000000" pitchFamily="2" charset="2"/>
              <a:buChar char="n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charset="0"/>
              </a:rPr>
              <a:t>This statement describes what happens to signal 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Tahoma"/>
                <a:ea typeface="ＭＳ Ｐゴシック" charset="0"/>
              </a:rPr>
              <a:t>q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anose="05000000000000000000" pitchFamily="2" charset="2"/>
              <a:buChar char="n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charset="0"/>
              </a:rPr>
              <a:t>… but what happens when the clock is not rising?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anose="05000000000000000000" pitchFamily="2" charset="2"/>
              <a:buChar char="n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Tahoma"/>
                <a:ea typeface="ＭＳ Ｐゴシック" charset="0"/>
              </a:rPr>
              <a:t>The value of 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Consolas" pitchFamily="49" charset="0"/>
                <a:ea typeface="ＭＳ Ｐゴシック" charset="0"/>
              </a:rPr>
              <a:t>q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Tahoma"/>
                <a:ea typeface="ＭＳ Ｐゴシック" charset="0"/>
              </a:rPr>
              <a:t> is preserved (memorized)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anose="05000000000000000000" pitchFamily="2" charset="2"/>
              <a:buChar char="n"/>
              <a:tabLst/>
              <a:defRPr/>
            </a:pPr>
            <a:endParaRPr kumimoji="0" lang="de-CH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661898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E3FCFE49-F7D8-9F40-A47B-CD8F660E719E}" type="slidenum">
              <a:rPr kumimoji="0" 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86</a:t>
            </a:fld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EB2D6FC9-57B4-41E5-A1DF-2299A8E09E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152400"/>
            <a:ext cx="8915400" cy="1066800"/>
          </a:xfrm>
        </p:spPr>
        <p:txBody>
          <a:bodyPr/>
          <a:lstStyle/>
          <a:p>
            <a:r>
              <a:rPr lang="en-US" sz="3600" dirty="0"/>
              <a:t>An </a:t>
            </a:r>
            <a:r>
              <a:rPr lang="en-US" sz="3600" b="1" dirty="0"/>
              <a:t>always</a:t>
            </a:r>
            <a:r>
              <a:rPr lang="en-US" sz="3600" dirty="0"/>
              <a:t> Block Does </a:t>
            </a:r>
            <a:r>
              <a:rPr lang="en-US" sz="3600" b="1" dirty="0"/>
              <a:t>NOT</a:t>
            </a:r>
            <a:r>
              <a:rPr lang="en-US" sz="3600" dirty="0"/>
              <a:t> Always Memorize</a:t>
            </a:r>
          </a:p>
        </p:txBody>
      </p:sp>
      <p:sp>
        <p:nvSpPr>
          <p:cNvPr id="5" name="Content Placeholder 1">
            <a:extLst>
              <a:ext uri="{FF2B5EF4-FFF2-40B4-BE49-F238E27FC236}">
                <a16:creationId xmlns:a16="http://schemas.microsoft.com/office/drawing/2014/main" id="{88B9EB6A-FF16-42B0-B521-2D26EC84F30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3887" y="1251856"/>
            <a:ext cx="7896225" cy="2786744"/>
          </a:xfrm>
          <a:solidFill>
            <a:srgbClr val="F6F5BD"/>
          </a:solidFill>
          <a:ln>
            <a:solidFill>
              <a:schemeClr val="tx1"/>
            </a:solidFill>
          </a:ln>
        </p:spPr>
        <p:txBody>
          <a:bodyPr/>
          <a:lstStyle/>
          <a:p>
            <a:pPr marL="0" lvl="0" indent="0">
              <a:spcBef>
                <a:spcPct val="0"/>
              </a:spcBef>
              <a:buClrTx/>
              <a:buSzTx/>
              <a:buNone/>
            </a:pPr>
            <a:r>
              <a:rPr lang="en-US" sz="1800" b="1" kern="1200" dirty="0">
                <a:solidFill>
                  <a:srgbClr val="000000"/>
                </a:solidFill>
                <a:latin typeface="Consolas" panose="020B0609020204030204" pitchFamily="49" charset="0"/>
              </a:rPr>
              <a:t>module </a:t>
            </a: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comb (</a:t>
            </a:r>
            <a:r>
              <a:rPr lang="en-US" sz="1800" b="1" kern="1200" dirty="0">
                <a:solidFill>
                  <a:srgbClr val="000000"/>
                </a:solidFill>
                <a:latin typeface="Consolas" panose="020B0609020204030204" pitchFamily="49" charset="0"/>
              </a:rPr>
              <a:t>input            </a:t>
            </a:r>
            <a:r>
              <a:rPr lang="en-US" sz="1800" kern="1200" dirty="0" err="1">
                <a:solidFill>
                  <a:srgbClr val="000000"/>
                </a:solidFill>
                <a:latin typeface="Consolas" panose="020B0609020204030204" pitchFamily="49" charset="0"/>
              </a:rPr>
              <a:t>inv</a:t>
            </a: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,</a:t>
            </a:r>
          </a:p>
          <a:p>
            <a:pPr marL="0" lvl="0" indent="0">
              <a:spcBef>
                <a:spcPct val="0"/>
              </a:spcBef>
              <a:buClrTx/>
              <a:buSzTx/>
              <a:buNone/>
            </a:pPr>
            <a:r>
              <a:rPr lang="en-US" sz="1800" b="1" kern="1200" dirty="0">
                <a:solidFill>
                  <a:srgbClr val="000000"/>
                </a:solidFill>
                <a:latin typeface="Consolas" panose="020B0609020204030204" pitchFamily="49" charset="0"/>
              </a:rPr>
              <a:t>             input      </a:t>
            </a: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[3:0] data, </a:t>
            </a:r>
          </a:p>
          <a:p>
            <a:pPr marL="0" lvl="0" indent="0">
              <a:spcBef>
                <a:spcPct val="0"/>
              </a:spcBef>
              <a:buClrTx/>
              <a:buSzTx/>
              <a:buNone/>
            </a:pP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             </a:t>
            </a:r>
            <a:r>
              <a:rPr lang="en-US" sz="1800" b="1" kern="1200" dirty="0">
                <a:solidFill>
                  <a:srgbClr val="000000"/>
                </a:solidFill>
                <a:latin typeface="Consolas" panose="020B0609020204030204" pitchFamily="49" charset="0"/>
              </a:rPr>
              <a:t>output </a:t>
            </a:r>
            <a:r>
              <a:rPr lang="en-US" sz="1800" b="1" kern="1200" dirty="0" err="1">
                <a:solidFill>
                  <a:srgbClr val="000000"/>
                </a:solidFill>
                <a:latin typeface="Consolas" panose="020B0609020204030204" pitchFamily="49" charset="0"/>
              </a:rPr>
              <a:t>reg</a:t>
            </a:r>
            <a:r>
              <a:rPr lang="en-US" sz="1800" b="1" kern="1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[3:0] result);</a:t>
            </a:r>
          </a:p>
          <a:p>
            <a:pPr marL="0" lvl="0" indent="0">
              <a:spcBef>
                <a:spcPct val="0"/>
              </a:spcBef>
              <a:buClrTx/>
              <a:buSzTx/>
              <a:buNone/>
            </a:pPr>
            <a:endParaRPr lang="en-US" sz="1800" kern="12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lvl="0" indent="0">
              <a:spcBef>
                <a:spcPct val="0"/>
              </a:spcBef>
              <a:buClrTx/>
              <a:buSzTx/>
              <a:buNone/>
            </a:pP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  <a:r>
              <a:rPr lang="en-US" sz="1800" b="1" kern="1200" dirty="0">
                <a:solidFill>
                  <a:srgbClr val="000000"/>
                </a:solidFill>
                <a:latin typeface="Consolas" panose="020B0609020204030204" pitchFamily="49" charset="0"/>
              </a:rPr>
              <a:t>always </a:t>
            </a: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@ (</a:t>
            </a:r>
            <a:r>
              <a:rPr lang="en-US" sz="1800" kern="1200" dirty="0" err="1">
                <a:solidFill>
                  <a:srgbClr val="000000"/>
                </a:solidFill>
                <a:latin typeface="Consolas" panose="020B0609020204030204" pitchFamily="49" charset="0"/>
              </a:rPr>
              <a:t>inv</a:t>
            </a: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, data)       </a:t>
            </a:r>
            <a:r>
              <a:rPr lang="en-US" sz="1800" kern="1200" dirty="0">
                <a:solidFill>
                  <a:schemeClr val="accent2"/>
                </a:solidFill>
                <a:latin typeface="Consolas" panose="020B0609020204030204" pitchFamily="49" charset="0"/>
              </a:rPr>
              <a:t>// trigger with </a:t>
            </a:r>
            <a:r>
              <a:rPr lang="en-US" sz="1800" kern="1200" dirty="0" err="1">
                <a:solidFill>
                  <a:schemeClr val="accent2"/>
                </a:solidFill>
                <a:latin typeface="Consolas" panose="020B0609020204030204" pitchFamily="49" charset="0"/>
              </a:rPr>
              <a:t>inv</a:t>
            </a:r>
            <a:r>
              <a:rPr lang="en-US" sz="1800" kern="1200" dirty="0">
                <a:solidFill>
                  <a:schemeClr val="accent2"/>
                </a:solidFill>
                <a:latin typeface="Consolas" panose="020B0609020204030204" pitchFamily="49" charset="0"/>
              </a:rPr>
              <a:t>, data</a:t>
            </a:r>
          </a:p>
          <a:p>
            <a:pPr marL="0" lvl="0" indent="0">
              <a:spcBef>
                <a:spcPct val="0"/>
              </a:spcBef>
              <a:buClrTx/>
              <a:buSzTx/>
              <a:buNone/>
            </a:pP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800" b="1" kern="1200" dirty="0">
                <a:solidFill>
                  <a:srgbClr val="000000"/>
                </a:solidFill>
                <a:latin typeface="Consolas" panose="020B0609020204030204" pitchFamily="49" charset="0"/>
              </a:rPr>
              <a:t>if </a:t>
            </a: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800" kern="1200" dirty="0" err="1">
                <a:solidFill>
                  <a:srgbClr val="000000"/>
                </a:solidFill>
                <a:latin typeface="Consolas" panose="020B0609020204030204" pitchFamily="49" charset="0"/>
              </a:rPr>
              <a:t>inv</a:t>
            </a: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)</a:t>
            </a:r>
            <a:r>
              <a:rPr lang="en-US" sz="1800" b="1" kern="1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result &lt;= ~data;</a:t>
            </a:r>
            <a:r>
              <a:rPr lang="en-US" sz="1800" kern="1200" dirty="0">
                <a:solidFill>
                  <a:schemeClr val="accent2"/>
                </a:solidFill>
                <a:latin typeface="Consolas" panose="020B0609020204030204" pitchFamily="49" charset="0"/>
              </a:rPr>
              <a:t>// result is inverted data</a:t>
            </a:r>
          </a:p>
          <a:p>
            <a:pPr marL="0" lvl="0" indent="0">
              <a:spcBef>
                <a:spcPct val="0"/>
              </a:spcBef>
              <a:buClrTx/>
              <a:buSzTx/>
              <a:buNone/>
            </a:pP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800" b="1" kern="1200" dirty="0">
                <a:solidFill>
                  <a:srgbClr val="000000"/>
                </a:solidFill>
                <a:latin typeface="Consolas" panose="020B0609020204030204" pitchFamily="49" charset="0"/>
              </a:rPr>
              <a:t>else</a:t>
            </a: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     result &lt;= data;</a:t>
            </a:r>
            <a:r>
              <a:rPr lang="en-US" sz="1800" kern="1200" dirty="0">
                <a:solidFill>
                  <a:srgbClr val="A6A6A6"/>
                </a:solidFill>
                <a:latin typeface="Consolas" panose="020B0609020204030204" pitchFamily="49" charset="0"/>
              </a:rPr>
              <a:t> </a:t>
            </a:r>
            <a:r>
              <a:rPr lang="en-US" sz="1800" kern="1200" dirty="0">
                <a:solidFill>
                  <a:schemeClr val="accent2"/>
                </a:solidFill>
                <a:latin typeface="Consolas" panose="020B0609020204030204" pitchFamily="49" charset="0"/>
              </a:rPr>
              <a:t>// result is data</a:t>
            </a:r>
          </a:p>
          <a:p>
            <a:pPr marL="0" lvl="0" indent="0">
              <a:spcBef>
                <a:spcPct val="0"/>
              </a:spcBef>
              <a:buClrTx/>
              <a:buSzTx/>
              <a:buNone/>
            </a:pPr>
            <a:endParaRPr lang="en-US" sz="1800" b="1" kern="12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lvl="0" indent="0">
              <a:spcBef>
                <a:spcPct val="0"/>
              </a:spcBef>
              <a:buClrTx/>
              <a:buSzTx/>
              <a:buNone/>
            </a:pPr>
            <a:r>
              <a:rPr lang="en-US" sz="1800" b="1" kern="1200" dirty="0" err="1">
                <a:solidFill>
                  <a:srgbClr val="000000"/>
                </a:solidFill>
                <a:latin typeface="Consolas" panose="020B0609020204030204" pitchFamily="49" charset="0"/>
              </a:rPr>
              <a:t>endmodule</a:t>
            </a:r>
            <a:endParaRPr lang="en-US" sz="1800" kern="12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 algn="ctr" eaLnBrk="1" hangingPunct="1">
              <a:buNone/>
            </a:pPr>
            <a:endParaRPr lang="en-US" sz="1000" dirty="0">
              <a:latin typeface="Consolas" panose="020B0609020204030204" pitchFamily="49" charset="0"/>
            </a:endParaRPr>
          </a:p>
        </p:txBody>
      </p:sp>
      <p:sp>
        <p:nvSpPr>
          <p:cNvPr id="6" name="Content Placeholder 10">
            <a:extLst>
              <a:ext uri="{FF2B5EF4-FFF2-40B4-BE49-F238E27FC236}">
                <a16:creationId xmlns:a16="http://schemas.microsoft.com/office/drawing/2014/main" id="{2C60E326-32B0-439C-9D53-C953CA25A211}"/>
              </a:ext>
            </a:extLst>
          </p:cNvPr>
          <p:cNvSpPr txBox="1">
            <a:spLocks/>
          </p:cNvSpPr>
          <p:nvPr/>
        </p:nvSpPr>
        <p:spPr bwMode="auto">
          <a:xfrm>
            <a:off x="457200" y="4191000"/>
            <a:ext cx="8534400" cy="24353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669925" indent="-3254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2pPr>
            <a:lvl3pPr marL="1022350" indent="-3508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3pPr>
            <a:lvl4pPr marL="1339850" indent="-3159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4pPr>
            <a:lvl5pPr marL="1681163" indent="-33972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5pPr>
            <a:lvl6pPr marL="21383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6pPr>
            <a:lvl7pPr marL="25955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7pPr>
            <a:lvl8pPr marL="30527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8pPr>
            <a:lvl9pPr marL="35099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anose="05000000000000000000" pitchFamily="2" charset="2"/>
              <a:buChar char="n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charset="0"/>
              </a:rPr>
              <a:t>This statement describes what happens to signal 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Tahoma"/>
                <a:ea typeface="ＭＳ Ｐゴシック" charset="0"/>
              </a:rPr>
              <a:t>result</a:t>
            </a:r>
          </a:p>
          <a:p>
            <a:pPr marL="669925" marR="0" lvl="1" indent="-325438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3B812F"/>
              </a:buClr>
              <a:buSzPct val="60000"/>
              <a:buFont typeface="Wingdings" panose="05000000000000000000" pitchFamily="2" charset="2"/>
              <a:buChar char="q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pitchFamily="-106" charset="-128"/>
                <a:cs typeface="+mn-cs"/>
              </a:rPr>
              <a:t>When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Consolas" pitchFamily="49" charset="0"/>
                <a:ea typeface="ＭＳ Ｐゴシック" pitchFamily="-106" charset="-128"/>
                <a:cs typeface="Consolas" pitchFamily="49" charset="0"/>
              </a:rPr>
              <a:t>inv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pitchFamily="-106" charset="-128"/>
                <a:cs typeface="+mn-cs"/>
              </a:rPr>
              <a:t> is 1, 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Tahoma"/>
                <a:ea typeface="ＭＳ Ｐゴシック" pitchFamily="-106" charset="-128"/>
                <a:cs typeface="+mn-cs"/>
              </a:rPr>
              <a:t>result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pitchFamily="-106" charset="-128"/>
                <a:cs typeface="+mn-cs"/>
              </a:rPr>
              <a:t> is 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pitchFamily="-106" charset="-128"/>
                <a:cs typeface="Consolas" pitchFamily="49" charset="0"/>
              </a:rPr>
              <a:t>~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Consolas" pitchFamily="49" charset="0"/>
                <a:ea typeface="ＭＳ Ｐゴシック" pitchFamily="-106" charset="-128"/>
                <a:cs typeface="Consolas" pitchFamily="49" charset="0"/>
              </a:rPr>
              <a:t>data</a:t>
            </a:r>
          </a:p>
          <a:p>
            <a:pPr marL="669925" marR="0" lvl="1" indent="-325438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3B812F"/>
              </a:buClr>
              <a:buSzPct val="60000"/>
              <a:buFont typeface="Wingdings" panose="05000000000000000000" pitchFamily="2" charset="2"/>
              <a:buChar char="q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pitchFamily="-106" charset="-128"/>
                <a:cs typeface="+mn-cs"/>
              </a:rPr>
              <a:t>When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Consolas" pitchFamily="49" charset="0"/>
                <a:ea typeface="ＭＳ Ｐゴシック" pitchFamily="-106" charset="-128"/>
                <a:cs typeface="Consolas" pitchFamily="49" charset="0"/>
              </a:rPr>
              <a:t>inv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pitchFamily="-106" charset="-128"/>
                <a:cs typeface="+mn-cs"/>
              </a:rPr>
              <a:t> is not 1, 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Tahoma"/>
                <a:ea typeface="ＭＳ Ｐゴシック" pitchFamily="-106" charset="-128"/>
                <a:cs typeface="+mn-cs"/>
              </a:rPr>
              <a:t>result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pitchFamily="-106" charset="-128"/>
                <a:cs typeface="+mn-cs"/>
              </a:rPr>
              <a:t> is 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Consolas" pitchFamily="49" charset="0"/>
                <a:ea typeface="ＭＳ Ｐゴシック" pitchFamily="-106" charset="-128"/>
                <a:cs typeface="Consolas" pitchFamily="49" charset="0"/>
              </a:rPr>
              <a:t>data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pitchFamily="-106" charset="-128"/>
                <a:cs typeface="Consolas" pitchFamily="49" charset="0"/>
              </a:rPr>
              <a:t> 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anose="05000000000000000000" pitchFamily="2" charset="2"/>
              <a:buChar char="n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charset="0"/>
              </a:rPr>
              <a:t>The circuit is combinational (no memory)</a:t>
            </a:r>
          </a:p>
          <a:p>
            <a:pPr marL="669925" marR="0" lvl="1" indent="-325438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3B812F"/>
              </a:buClr>
              <a:buSzPct val="60000"/>
              <a:buFont typeface="Wingdings" panose="05000000000000000000" pitchFamily="2" charset="2"/>
              <a:buChar char="q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ahoma"/>
                <a:ea typeface="ＭＳ Ｐゴシック" pitchFamily="-106" charset="-128"/>
                <a:cs typeface="+mn-cs"/>
              </a:rPr>
              <a:t>result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pitchFamily="-106" charset="-128"/>
                <a:cs typeface="+mn-cs"/>
              </a:rPr>
              <a:t> is assigned a value in all cases of the 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ahoma"/>
                <a:ea typeface="ＭＳ Ｐゴシック" pitchFamily="-106" charset="-128"/>
                <a:cs typeface="+mn-cs"/>
              </a:rPr>
              <a:t>if .. else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pitchFamily="-106" charset="-128"/>
                <a:cs typeface="+mn-cs"/>
              </a:rPr>
              <a:t> block, always</a:t>
            </a:r>
          </a:p>
        </p:txBody>
      </p:sp>
    </p:spTree>
    <p:extLst>
      <p:ext uri="{BB962C8B-B14F-4D97-AF65-F5344CB8AC3E}">
        <p14:creationId xmlns:p14="http://schemas.microsoft.com/office/powerpoint/2010/main" val="125425640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2D6FC9-57B4-41E5-A1DF-2299A8E09E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always</a:t>
            </a:r>
            <a:r>
              <a:rPr lang="en-US" dirty="0"/>
              <a:t> Blocks for Combinational Circuits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B5D40128-D439-4874-BD29-6771CE8900F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14400"/>
            <a:ext cx="8915400" cy="5193723"/>
          </a:xfrm>
        </p:spPr>
        <p:txBody>
          <a:bodyPr/>
          <a:lstStyle/>
          <a:p>
            <a:r>
              <a:rPr lang="en-US" dirty="0"/>
              <a:t>An </a:t>
            </a:r>
            <a:r>
              <a:rPr lang="en-US" dirty="0">
                <a:solidFill>
                  <a:srgbClr val="0000FF"/>
                </a:solidFill>
              </a:rPr>
              <a:t>always</a:t>
            </a:r>
            <a:r>
              <a:rPr lang="en-US" dirty="0"/>
              <a:t> block defines </a:t>
            </a:r>
            <a:r>
              <a:rPr lang="en-US" dirty="0">
                <a:solidFill>
                  <a:srgbClr val="C00000"/>
                </a:solidFill>
              </a:rPr>
              <a:t>combinational logic</a:t>
            </a:r>
            <a:r>
              <a:rPr lang="en-US" dirty="0"/>
              <a:t> if:</a:t>
            </a:r>
          </a:p>
          <a:p>
            <a:pPr lvl="1"/>
            <a:r>
              <a:rPr lang="en-US" dirty="0">
                <a:solidFill>
                  <a:srgbClr val="0000FF"/>
                </a:solidFill>
              </a:rPr>
              <a:t>All outputs are always (</a:t>
            </a:r>
            <a:r>
              <a:rPr lang="en-US" b="1" dirty="0">
                <a:solidFill>
                  <a:srgbClr val="0000FF"/>
                </a:solidFill>
              </a:rPr>
              <a:t>continuously</a:t>
            </a:r>
            <a:r>
              <a:rPr lang="en-US" dirty="0">
                <a:solidFill>
                  <a:srgbClr val="0000FF"/>
                </a:solidFill>
              </a:rPr>
              <a:t>) updated</a:t>
            </a:r>
          </a:p>
          <a:p>
            <a:pPr marL="344487" lvl="1" indent="0">
              <a:buNone/>
            </a:pPr>
            <a:r>
              <a:rPr lang="en-US" dirty="0"/>
              <a:t>1. All right-hand side signals are in the sensitivity list</a:t>
            </a:r>
          </a:p>
          <a:p>
            <a:pPr lvl="2"/>
            <a:r>
              <a:rPr lang="en-US" dirty="0"/>
              <a:t>You can use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always @*</a:t>
            </a:r>
            <a:r>
              <a:rPr lang="en-US" dirty="0"/>
              <a:t> for short</a:t>
            </a:r>
          </a:p>
          <a:p>
            <a:pPr marL="344487" lvl="1" indent="0">
              <a:buNone/>
            </a:pPr>
            <a:r>
              <a:rPr lang="en-US" dirty="0"/>
              <a:t>2. All left-hand side signals get assigned in every possible condition of </a:t>
            </a:r>
            <a:r>
              <a:rPr lang="en-US" dirty="0">
                <a:solidFill>
                  <a:srgbClr val="0000FF"/>
                </a:solidFill>
              </a:rPr>
              <a:t>if .. else</a:t>
            </a:r>
            <a:r>
              <a:rPr lang="en-US" dirty="0"/>
              <a:t> and </a:t>
            </a:r>
            <a:r>
              <a:rPr lang="en-US" dirty="0">
                <a:solidFill>
                  <a:srgbClr val="0000FF"/>
                </a:solidFill>
              </a:rPr>
              <a:t>case</a:t>
            </a:r>
            <a:r>
              <a:rPr lang="en-US" dirty="0"/>
              <a:t> blocks</a:t>
            </a:r>
          </a:p>
          <a:p>
            <a:pPr lvl="1"/>
            <a:endParaRPr lang="en-US" sz="1600" dirty="0"/>
          </a:p>
          <a:p>
            <a:r>
              <a:rPr lang="en-US" dirty="0"/>
              <a:t>It is easy to make mistakes and </a:t>
            </a:r>
            <a:r>
              <a:rPr lang="en-US" dirty="0">
                <a:solidFill>
                  <a:srgbClr val="C00000"/>
                </a:solidFill>
              </a:rPr>
              <a:t>unintentionally describe memorizing elements </a:t>
            </a:r>
            <a:r>
              <a:rPr lang="en-US" dirty="0"/>
              <a:t>(latches)</a:t>
            </a:r>
          </a:p>
          <a:p>
            <a:pPr lvl="1"/>
            <a:r>
              <a:rPr lang="en-US" dirty="0">
                <a:solidFill>
                  <a:srgbClr val="0432FF"/>
                </a:solidFill>
              </a:rPr>
              <a:t>Vivado</a:t>
            </a:r>
            <a:r>
              <a:rPr lang="en-US" dirty="0"/>
              <a:t> will most likely warn you. Make sure you check the warning messages</a:t>
            </a:r>
          </a:p>
          <a:p>
            <a:endParaRPr lang="en-US" sz="1600" b="1" dirty="0"/>
          </a:p>
          <a:p>
            <a:r>
              <a:rPr lang="en-US" b="1" dirty="0"/>
              <a:t>Always</a:t>
            </a:r>
            <a:r>
              <a:rPr lang="en-US" dirty="0"/>
              <a:t> blocks allow powerful combinational logic statements</a:t>
            </a:r>
          </a:p>
          <a:p>
            <a:pPr lvl="1"/>
            <a:r>
              <a:rPr lang="en-US" sz="1800" b="1" dirty="0">
                <a:solidFill>
                  <a:srgbClr val="0432FF"/>
                </a:solidFill>
                <a:latin typeface="Consolas" pitchFamily="49" charset="0"/>
                <a:cs typeface="Consolas" pitchFamily="49" charset="0"/>
              </a:rPr>
              <a:t>if .. else</a:t>
            </a:r>
          </a:p>
          <a:p>
            <a:pPr lvl="1"/>
            <a:r>
              <a:rPr lang="en-US" sz="1800" b="1" dirty="0">
                <a:solidFill>
                  <a:srgbClr val="0432FF"/>
                </a:solidFill>
                <a:latin typeface="Consolas" pitchFamily="49" charset="0"/>
                <a:cs typeface="Consolas" pitchFamily="49" charset="0"/>
              </a:rPr>
              <a:t>case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FA3E8A5-13A9-4A26-ADCA-FEA872B5522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4A640EF-F0E2-4E49-9455-7E266BCEBB78}" type="slidenum">
              <a:rPr kumimoji="0" lang="en-US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87</a:t>
            </a:fld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9104230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E3FCFE49-F7D8-9F40-A47B-CD8F660E719E}" type="slidenum">
              <a:rPr kumimoji="0" 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88</a:t>
            </a:fld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EB2D6FC9-57B4-41E5-A1DF-2299A8E09E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 dirty="0"/>
              <a:t>Sequential or Combinational?</a:t>
            </a:r>
          </a:p>
        </p:txBody>
      </p:sp>
      <p:sp>
        <p:nvSpPr>
          <p:cNvPr id="5" name="Content Placeholder 1">
            <a:extLst>
              <a:ext uri="{FF2B5EF4-FFF2-40B4-BE49-F238E27FC236}">
                <a16:creationId xmlns:a16="http://schemas.microsoft.com/office/drawing/2014/main" id="{C2F71A81-F2B0-409F-9698-2008303A8D7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5901" y="1552191"/>
            <a:ext cx="3871913" cy="3165986"/>
          </a:xfrm>
          <a:solidFill>
            <a:srgbClr val="F6F5BD"/>
          </a:solidFill>
          <a:ln>
            <a:solidFill>
              <a:schemeClr val="tx1"/>
            </a:solidFill>
          </a:ln>
        </p:spPr>
        <p:txBody>
          <a:bodyPr/>
          <a:lstStyle/>
          <a:p>
            <a:pPr marL="0" lvl="0" indent="0">
              <a:spcBef>
                <a:spcPct val="0"/>
              </a:spcBef>
              <a:buClrTx/>
              <a:buSzTx/>
              <a:buNone/>
            </a:pPr>
            <a:r>
              <a:rPr lang="en-US" sz="1800" b="1" kern="1200" dirty="0">
                <a:solidFill>
                  <a:srgbClr val="000000"/>
                </a:solidFill>
                <a:latin typeface="Consolas" panose="020B0609020204030204" pitchFamily="49" charset="0"/>
              </a:rPr>
              <a:t>wire </a:t>
            </a: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enable, data;</a:t>
            </a:r>
          </a:p>
          <a:p>
            <a:pPr marL="0" lvl="0" indent="0">
              <a:spcBef>
                <a:spcPct val="0"/>
              </a:spcBef>
              <a:buClrTx/>
              <a:buSzTx/>
              <a:buNone/>
            </a:pPr>
            <a:r>
              <a:rPr lang="en-US" sz="1800" b="1" kern="1200" dirty="0" err="1">
                <a:solidFill>
                  <a:srgbClr val="000000"/>
                </a:solidFill>
                <a:latin typeface="Consolas" panose="020B0609020204030204" pitchFamily="49" charset="0"/>
              </a:rPr>
              <a:t>reg</a:t>
            </a:r>
            <a:r>
              <a:rPr lang="en-US" sz="1800" b="1" kern="1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800" kern="1200" dirty="0" err="1">
                <a:solidFill>
                  <a:srgbClr val="000000"/>
                </a:solidFill>
                <a:latin typeface="Consolas" panose="020B0609020204030204" pitchFamily="49" charset="0"/>
              </a:rPr>
              <a:t>out_a</a:t>
            </a: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800" kern="1200" dirty="0" err="1">
                <a:solidFill>
                  <a:srgbClr val="000000"/>
                </a:solidFill>
                <a:latin typeface="Consolas" panose="020B0609020204030204" pitchFamily="49" charset="0"/>
              </a:rPr>
              <a:t>out_b</a:t>
            </a: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  <a:r>
              <a:rPr lang="en-US" sz="1800" b="1" kern="1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</a:p>
          <a:p>
            <a:pPr marL="0" lvl="0" indent="0">
              <a:spcBef>
                <a:spcPct val="0"/>
              </a:spcBef>
              <a:buClrTx/>
              <a:buSzTx/>
              <a:buNone/>
            </a:pPr>
            <a:endParaRPr lang="en-US" sz="1800" b="1" kern="12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lvl="0" indent="0">
              <a:spcBef>
                <a:spcPct val="0"/>
              </a:spcBef>
              <a:buClrTx/>
              <a:buSzTx/>
              <a:buNone/>
            </a:pPr>
            <a:r>
              <a:rPr lang="en-US" sz="1800" b="1" kern="1200" dirty="0">
                <a:solidFill>
                  <a:srgbClr val="000000"/>
                </a:solidFill>
                <a:latin typeface="Consolas" panose="020B0609020204030204" pitchFamily="49" charset="0"/>
              </a:rPr>
              <a:t>always </a:t>
            </a: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@ (*) </a:t>
            </a:r>
            <a:r>
              <a:rPr lang="en-US" sz="1800" b="1" kern="1200" dirty="0">
                <a:solidFill>
                  <a:srgbClr val="000000"/>
                </a:solidFill>
                <a:latin typeface="Consolas" panose="020B0609020204030204" pitchFamily="49" charset="0"/>
              </a:rPr>
              <a:t>begin</a:t>
            </a:r>
          </a:p>
          <a:p>
            <a:pPr marL="0" lvl="0" indent="0">
              <a:spcBef>
                <a:spcPct val="0"/>
              </a:spcBef>
              <a:buClrTx/>
              <a:buSzTx/>
              <a:buNone/>
            </a:pPr>
            <a:r>
              <a:rPr lang="en-US" sz="1800" b="1" kern="1200" dirty="0">
                <a:solidFill>
                  <a:srgbClr val="000000"/>
                </a:solidFill>
                <a:latin typeface="Consolas" panose="020B0609020204030204" pitchFamily="49" charset="0"/>
              </a:rPr>
              <a:t>	</a:t>
            </a:r>
            <a:r>
              <a:rPr lang="en-US" sz="1800" kern="1200" dirty="0" err="1">
                <a:solidFill>
                  <a:srgbClr val="000000"/>
                </a:solidFill>
                <a:latin typeface="Consolas" panose="020B0609020204030204" pitchFamily="49" charset="0"/>
              </a:rPr>
              <a:t>out_a</a:t>
            </a: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 = 1’</a:t>
            </a:r>
            <a:r>
              <a:rPr lang="en-US" sz="1800" b="1" kern="1200" dirty="0">
                <a:solidFill>
                  <a:srgbClr val="000000"/>
                </a:solidFill>
                <a:latin typeface="Consolas" panose="020B0609020204030204" pitchFamily="49" charset="0"/>
              </a:rPr>
              <a:t>b</a:t>
            </a: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0;</a:t>
            </a:r>
          </a:p>
          <a:p>
            <a:pPr marL="0" lvl="0" indent="0">
              <a:spcBef>
                <a:spcPct val="0"/>
              </a:spcBef>
              <a:buClrTx/>
              <a:buSzTx/>
              <a:buNone/>
            </a:pPr>
            <a:r>
              <a:rPr lang="en-US" sz="1800" b="1" kern="1200" dirty="0">
                <a:solidFill>
                  <a:srgbClr val="000000"/>
                </a:solidFill>
                <a:latin typeface="Consolas" panose="020B0609020204030204" pitchFamily="49" charset="0"/>
              </a:rPr>
              <a:t>	if</a:t>
            </a: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(enable)</a:t>
            </a:r>
            <a:r>
              <a:rPr lang="en-US" sz="1800" b="1" kern="1200" dirty="0">
                <a:solidFill>
                  <a:srgbClr val="000000"/>
                </a:solidFill>
                <a:latin typeface="Consolas" panose="020B0609020204030204" pitchFamily="49" charset="0"/>
              </a:rPr>
              <a:t> begin</a:t>
            </a:r>
          </a:p>
          <a:p>
            <a:pPr marL="0" lvl="0" indent="0">
              <a:spcBef>
                <a:spcPct val="0"/>
              </a:spcBef>
              <a:buClrTx/>
              <a:buSzTx/>
              <a:buNone/>
            </a:pPr>
            <a:r>
              <a:rPr lang="en-US" sz="1800" b="1" kern="1200" dirty="0">
                <a:solidFill>
                  <a:srgbClr val="000000"/>
                </a:solidFill>
                <a:latin typeface="Consolas" panose="020B0609020204030204" pitchFamily="49" charset="0"/>
              </a:rPr>
              <a:t>		</a:t>
            </a:r>
            <a:r>
              <a:rPr lang="en-US" sz="1800" kern="1200" dirty="0" err="1">
                <a:solidFill>
                  <a:srgbClr val="000000"/>
                </a:solidFill>
                <a:latin typeface="Consolas" panose="020B0609020204030204" pitchFamily="49" charset="0"/>
              </a:rPr>
              <a:t>out_a</a:t>
            </a: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 = data;</a:t>
            </a:r>
          </a:p>
          <a:p>
            <a:pPr marL="0" lvl="0" indent="0">
              <a:spcBef>
                <a:spcPct val="0"/>
              </a:spcBef>
              <a:buClrTx/>
              <a:buSzTx/>
              <a:buNone/>
            </a:pP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		</a:t>
            </a:r>
            <a:r>
              <a:rPr lang="en-US" sz="1800" kern="1200" dirty="0" err="1">
                <a:solidFill>
                  <a:srgbClr val="000000"/>
                </a:solidFill>
                <a:latin typeface="Consolas" panose="020B0609020204030204" pitchFamily="49" charset="0"/>
              </a:rPr>
              <a:t>out_b</a:t>
            </a: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 = data;</a:t>
            </a:r>
          </a:p>
          <a:p>
            <a:pPr marL="0" lvl="0" indent="0">
              <a:spcBef>
                <a:spcPct val="0"/>
              </a:spcBef>
              <a:buClrTx/>
              <a:buSzTx/>
              <a:buNone/>
            </a:pPr>
            <a:r>
              <a:rPr lang="en-US" sz="1800" b="1" kern="1200" dirty="0">
                <a:solidFill>
                  <a:srgbClr val="000000"/>
                </a:solidFill>
                <a:latin typeface="Consolas" panose="020B0609020204030204" pitchFamily="49" charset="0"/>
              </a:rPr>
              <a:t>	end</a:t>
            </a:r>
          </a:p>
          <a:p>
            <a:pPr marL="0" lvl="0" indent="0">
              <a:spcBef>
                <a:spcPct val="0"/>
              </a:spcBef>
              <a:buClrTx/>
              <a:buSzTx/>
              <a:buNone/>
            </a:pPr>
            <a:r>
              <a:rPr lang="en-US" sz="1800" b="1" kern="1200" dirty="0">
                <a:solidFill>
                  <a:srgbClr val="000000"/>
                </a:solidFill>
                <a:latin typeface="Consolas" panose="020B0609020204030204" pitchFamily="49" charset="0"/>
              </a:rPr>
              <a:t>end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837F633-1D2F-4090-AEE0-16746559FF2D}"/>
              </a:ext>
            </a:extLst>
          </p:cNvPr>
          <p:cNvSpPr txBox="1"/>
          <p:nvPr/>
        </p:nvSpPr>
        <p:spPr>
          <a:xfrm>
            <a:off x="555063" y="5100935"/>
            <a:ext cx="37195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t>Sequential</a:t>
            </a:r>
          </a:p>
        </p:txBody>
      </p:sp>
      <p:sp>
        <p:nvSpPr>
          <p:cNvPr id="7" name="Content Placeholder 1">
            <a:extLst>
              <a:ext uri="{FF2B5EF4-FFF2-40B4-BE49-F238E27FC236}">
                <a16:creationId xmlns:a16="http://schemas.microsoft.com/office/drawing/2014/main" id="{450FC88E-97B9-4AE6-86D0-A5CD380E2C76}"/>
              </a:ext>
            </a:extLst>
          </p:cNvPr>
          <p:cNvSpPr txBox="1">
            <a:spLocks/>
          </p:cNvSpPr>
          <p:nvPr/>
        </p:nvSpPr>
        <p:spPr bwMode="auto">
          <a:xfrm>
            <a:off x="4723095" y="1553947"/>
            <a:ext cx="3871913" cy="3165987"/>
          </a:xfrm>
          <a:prstGeom prst="rect">
            <a:avLst/>
          </a:prstGeom>
          <a:solidFill>
            <a:srgbClr val="F6F5BD"/>
          </a:solidFill>
          <a:ln>
            <a:solidFill>
              <a:schemeClr val="tx1"/>
            </a:solidFill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669925" indent="-3254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2pPr>
            <a:lvl3pPr marL="1022350" indent="-3508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3pPr>
            <a:lvl4pPr marL="1339850" indent="-3159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4pPr>
            <a:lvl5pPr marL="1681163" indent="-33972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5pPr>
            <a:lvl6pPr marL="21383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6pPr>
            <a:lvl7pPr marL="25955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7pPr>
            <a:lvl8pPr marL="30527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8pPr>
            <a:lvl9pPr marL="35099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wire 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enable, data;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reg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out_a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,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out_b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;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None/>
              <a:tabLst/>
              <a:defRPr/>
            </a:pPr>
            <a:endParaRPr kumimoji="0" lang="en-US" sz="18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anose="020B0609020204030204" pitchFamily="49" charset="0"/>
              <a:ea typeface="ＭＳ Ｐゴシック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always 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@ (data) 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begin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	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out_a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 = 1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’b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0;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	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out_b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 = 1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’b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0;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	if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(enable)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 begin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		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out_a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 = data;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		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out_b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 = data;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	end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end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73C3AC1-A9BA-46F7-AAF1-F84995ACEF72}"/>
              </a:ext>
            </a:extLst>
          </p:cNvPr>
          <p:cNvSpPr txBox="1"/>
          <p:nvPr/>
        </p:nvSpPr>
        <p:spPr>
          <a:xfrm>
            <a:off x="4723095" y="5100935"/>
            <a:ext cx="37195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t>Sequential</a:t>
            </a:r>
          </a:p>
        </p:txBody>
      </p:sp>
      <p:sp>
        <p:nvSpPr>
          <p:cNvPr id="2" name="Oval 1">
            <a:extLst>
              <a:ext uri="{FF2B5EF4-FFF2-40B4-BE49-F238E27FC236}">
                <a16:creationId xmlns:a16="http://schemas.microsoft.com/office/drawing/2014/main" id="{E06E6B8A-6A2F-4EEF-8DA9-88A5141B725A}"/>
              </a:ext>
            </a:extLst>
          </p:cNvPr>
          <p:cNvSpPr/>
          <p:nvPr/>
        </p:nvSpPr>
        <p:spPr bwMode="auto">
          <a:xfrm>
            <a:off x="2286000" y="3475704"/>
            <a:ext cx="914400" cy="381000"/>
          </a:xfrm>
          <a:prstGeom prst="ellipse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ＭＳ Ｐゴシック" panose="020B0600070205080204" pitchFamily="34" charset="-128"/>
              <a:cs typeface="+mn-cs"/>
            </a:endParaRPr>
          </a:p>
        </p:txBody>
      </p: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C34B6E7D-CFC3-4226-99EE-1276C493991E}"/>
              </a:ext>
            </a:extLst>
          </p:cNvPr>
          <p:cNvCxnSpPr/>
          <p:nvPr/>
        </p:nvCxnSpPr>
        <p:spPr bwMode="auto">
          <a:xfrm flipH="1">
            <a:off x="2438400" y="3856704"/>
            <a:ext cx="304800" cy="332991"/>
          </a:xfrm>
          <a:prstGeom prst="straightConnector1">
            <a:avLst/>
          </a:prstGeom>
          <a:solidFill>
            <a:srgbClr val="C0C0C0"/>
          </a:solidFill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B4A711C8-B9AC-46AD-BEC1-105A6235249F}"/>
              </a:ext>
            </a:extLst>
          </p:cNvPr>
          <p:cNvSpPr txBox="1"/>
          <p:nvPr/>
        </p:nvSpPr>
        <p:spPr>
          <a:xfrm>
            <a:off x="1260989" y="4159046"/>
            <a:ext cx="29731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No assignment for ~enable</a:t>
            </a: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0B9DF0FD-D382-4C3C-A7EC-45649DD572D3}"/>
              </a:ext>
            </a:extLst>
          </p:cNvPr>
          <p:cNvSpPr/>
          <p:nvPr/>
        </p:nvSpPr>
        <p:spPr bwMode="auto">
          <a:xfrm>
            <a:off x="6049757" y="3199172"/>
            <a:ext cx="914400" cy="381000"/>
          </a:xfrm>
          <a:prstGeom prst="ellipse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ＭＳ Ｐゴシック" panose="020B0600070205080204" pitchFamily="34" charset="-128"/>
              <a:cs typeface="+mn-cs"/>
            </a:endParaRPr>
          </a:p>
        </p:txBody>
      </p: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C917D4B1-4FEA-4C89-B0C0-261E20F0F472}"/>
              </a:ext>
            </a:extLst>
          </p:cNvPr>
          <p:cNvCxnSpPr>
            <a:cxnSpLocks/>
            <a:stCxn id="12" idx="4"/>
          </p:cNvCxnSpPr>
          <p:nvPr/>
        </p:nvCxnSpPr>
        <p:spPr bwMode="auto">
          <a:xfrm>
            <a:off x="6506957" y="3580172"/>
            <a:ext cx="152094" cy="689976"/>
          </a:xfrm>
          <a:prstGeom prst="straightConnector1">
            <a:avLst/>
          </a:prstGeom>
          <a:solidFill>
            <a:srgbClr val="C0C0C0"/>
          </a:solidFill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id="{91B8B3CE-FF9B-4843-96A3-F72F49DA11FA}"/>
              </a:ext>
            </a:extLst>
          </p:cNvPr>
          <p:cNvSpPr txBox="1"/>
          <p:nvPr/>
        </p:nvSpPr>
        <p:spPr>
          <a:xfrm>
            <a:off x="5352621" y="4258248"/>
            <a:ext cx="29731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Not in the sensitivity list</a:t>
            </a:r>
          </a:p>
        </p:txBody>
      </p:sp>
    </p:spTree>
    <p:extLst>
      <p:ext uri="{BB962C8B-B14F-4D97-AF65-F5344CB8AC3E}">
        <p14:creationId xmlns:p14="http://schemas.microsoft.com/office/powerpoint/2010/main" val="176955979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/>
      <p:bldP spid="7" grpId="0" animBg="1"/>
      <p:bldP spid="8" grpId="0"/>
      <p:bldP spid="2" grpId="0" animBg="1"/>
      <p:bldP spid="11" grpId="0"/>
      <p:bldP spid="12" grpId="0" animBg="1"/>
      <p:bldP spid="14" grpId="0"/>
    </p:bld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E3FCFE49-F7D8-9F40-A47B-CD8F660E719E}" type="slidenum">
              <a:rPr kumimoji="0" 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89</a:t>
            </a:fld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EB2D6FC9-57B4-41E5-A1DF-2299A8E09E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200" y="152400"/>
            <a:ext cx="9067800" cy="1066800"/>
          </a:xfrm>
        </p:spPr>
        <p:txBody>
          <a:bodyPr/>
          <a:lstStyle/>
          <a:p>
            <a:r>
              <a:rPr lang="en-US" sz="3600" dirty="0"/>
              <a:t>The </a:t>
            </a:r>
            <a:r>
              <a:rPr lang="en-US" sz="3600" b="1" dirty="0"/>
              <a:t>always </a:t>
            </a:r>
            <a:r>
              <a:rPr lang="en-US" sz="3600" dirty="0"/>
              <a:t>Block is </a:t>
            </a:r>
            <a:r>
              <a:rPr lang="en-US" sz="3600" b="1" dirty="0"/>
              <a:t>NOT</a:t>
            </a:r>
            <a:r>
              <a:rPr lang="en-US" sz="3600" dirty="0"/>
              <a:t> Always Practical/Nice</a:t>
            </a:r>
          </a:p>
        </p:txBody>
      </p:sp>
      <p:sp>
        <p:nvSpPr>
          <p:cNvPr id="5" name="Content Placeholder 1">
            <a:extLst>
              <a:ext uri="{FF2B5EF4-FFF2-40B4-BE49-F238E27FC236}">
                <a16:creationId xmlns:a16="http://schemas.microsoft.com/office/drawing/2014/main" id="{88B9EB6A-FF16-42B0-B521-2D26EC84F30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3887" y="1251856"/>
            <a:ext cx="7896225" cy="2939144"/>
          </a:xfrm>
          <a:solidFill>
            <a:srgbClr val="F6F5BD"/>
          </a:solidFill>
          <a:ln>
            <a:solidFill>
              <a:schemeClr val="tx1"/>
            </a:solidFill>
          </a:ln>
        </p:spPr>
        <p:txBody>
          <a:bodyPr/>
          <a:lstStyle/>
          <a:p>
            <a:pPr marL="0" lvl="0" indent="0">
              <a:spcBef>
                <a:spcPct val="0"/>
              </a:spcBef>
              <a:buClrTx/>
              <a:buSzTx/>
              <a:buNone/>
            </a:pP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800" b="1" kern="1200" dirty="0" err="1">
                <a:solidFill>
                  <a:srgbClr val="000000"/>
                </a:solidFill>
                <a:latin typeface="Consolas" panose="020B0609020204030204" pitchFamily="49" charset="0"/>
              </a:rPr>
              <a:t>reg</a:t>
            </a:r>
            <a:r>
              <a:rPr lang="en-US" sz="1800" b="1" kern="1200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[31:0] result;</a:t>
            </a:r>
          </a:p>
          <a:p>
            <a:pPr marL="0" lvl="0" indent="0">
              <a:spcBef>
                <a:spcPct val="0"/>
              </a:spcBef>
              <a:buClrTx/>
              <a:buSzTx/>
              <a:buNone/>
            </a:pP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800" b="1" kern="1200" dirty="0">
                <a:solidFill>
                  <a:srgbClr val="000000"/>
                </a:solidFill>
                <a:latin typeface="Consolas" panose="020B0609020204030204" pitchFamily="49" charset="0"/>
              </a:rPr>
              <a:t>wire</a:t>
            </a: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 [31:0] a, b, comb;</a:t>
            </a:r>
          </a:p>
          <a:p>
            <a:pPr marL="0" lvl="0" indent="0">
              <a:spcBef>
                <a:spcPct val="0"/>
              </a:spcBef>
              <a:buClrTx/>
              <a:buSzTx/>
              <a:buNone/>
            </a:pP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800" b="1" kern="1200" dirty="0">
                <a:solidFill>
                  <a:srgbClr val="000000"/>
                </a:solidFill>
                <a:latin typeface="Consolas" panose="020B0609020204030204" pitchFamily="49" charset="0"/>
              </a:rPr>
              <a:t>wire</a:t>
            </a: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US" sz="1800" kern="1200" dirty="0" err="1">
                <a:solidFill>
                  <a:srgbClr val="000000"/>
                </a:solidFill>
                <a:latin typeface="Consolas" panose="020B0609020204030204" pitchFamily="49" charset="0"/>
              </a:rPr>
              <a:t>sel</a:t>
            </a: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,</a:t>
            </a:r>
          </a:p>
          <a:p>
            <a:pPr marL="0" lvl="0" indent="0">
              <a:spcBef>
                <a:spcPct val="0"/>
              </a:spcBef>
              <a:buClrTx/>
              <a:buSzTx/>
              <a:buNone/>
            </a:pPr>
            <a:endParaRPr lang="en-US" sz="1800" kern="12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lvl="0" indent="0">
              <a:spcBef>
                <a:spcPct val="0"/>
              </a:spcBef>
              <a:buClrTx/>
              <a:buSzTx/>
              <a:buNone/>
            </a:pP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800" b="1" kern="1200" dirty="0">
                <a:solidFill>
                  <a:srgbClr val="000000"/>
                </a:solidFill>
                <a:latin typeface="Consolas" panose="020B0609020204030204" pitchFamily="49" charset="0"/>
              </a:rPr>
              <a:t>always </a:t>
            </a: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@ (a, b, </a:t>
            </a:r>
            <a:r>
              <a:rPr lang="en-US" sz="1800" kern="1200" dirty="0" err="1">
                <a:solidFill>
                  <a:srgbClr val="000000"/>
                </a:solidFill>
                <a:latin typeface="Consolas" panose="020B0609020204030204" pitchFamily="49" charset="0"/>
              </a:rPr>
              <a:t>sel</a:t>
            </a: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)    </a:t>
            </a:r>
            <a:r>
              <a:rPr lang="en-US" sz="1800" kern="1200" dirty="0">
                <a:solidFill>
                  <a:schemeClr val="accent2"/>
                </a:solidFill>
                <a:latin typeface="Consolas" panose="020B0609020204030204" pitchFamily="49" charset="0"/>
              </a:rPr>
              <a:t>// trigger with a, b, </a:t>
            </a:r>
            <a:r>
              <a:rPr lang="en-US" sz="1800" kern="1200" dirty="0" err="1">
                <a:solidFill>
                  <a:schemeClr val="accent2"/>
                </a:solidFill>
                <a:latin typeface="Consolas" panose="020B0609020204030204" pitchFamily="49" charset="0"/>
              </a:rPr>
              <a:t>sel</a:t>
            </a:r>
            <a:endParaRPr lang="en-US" sz="1800" kern="1200" dirty="0">
              <a:solidFill>
                <a:schemeClr val="accent2"/>
              </a:solidFill>
              <a:latin typeface="Consolas" panose="020B0609020204030204" pitchFamily="49" charset="0"/>
            </a:endParaRPr>
          </a:p>
          <a:p>
            <a:pPr marL="0" lvl="0" indent="0">
              <a:spcBef>
                <a:spcPct val="0"/>
              </a:spcBef>
              <a:buClrTx/>
              <a:buSzTx/>
              <a:buNone/>
            </a:pP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800" b="1" kern="1200" dirty="0">
                <a:solidFill>
                  <a:srgbClr val="000000"/>
                </a:solidFill>
                <a:latin typeface="Consolas" panose="020B0609020204030204" pitchFamily="49" charset="0"/>
              </a:rPr>
              <a:t>if </a:t>
            </a: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800" kern="1200" dirty="0" err="1">
                <a:solidFill>
                  <a:srgbClr val="000000"/>
                </a:solidFill>
                <a:latin typeface="Consolas" panose="020B0609020204030204" pitchFamily="49" charset="0"/>
              </a:rPr>
              <a:t>sel</a:t>
            </a: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)</a:t>
            </a:r>
            <a:r>
              <a:rPr lang="en-US" sz="1800" b="1" kern="1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result &lt;= a; </a:t>
            </a:r>
            <a:r>
              <a:rPr lang="en-US" sz="1800" kern="1200" dirty="0">
                <a:solidFill>
                  <a:schemeClr val="accent2"/>
                </a:solidFill>
                <a:latin typeface="Consolas" panose="020B0609020204030204" pitchFamily="49" charset="0"/>
              </a:rPr>
              <a:t>// result is a</a:t>
            </a:r>
          </a:p>
          <a:p>
            <a:pPr marL="0" lvl="0" indent="0">
              <a:spcBef>
                <a:spcPct val="0"/>
              </a:spcBef>
              <a:buClrTx/>
              <a:buSzTx/>
              <a:buNone/>
            </a:pP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800" b="1" kern="1200" dirty="0">
                <a:solidFill>
                  <a:srgbClr val="000000"/>
                </a:solidFill>
                <a:latin typeface="Consolas" panose="020B0609020204030204" pitchFamily="49" charset="0"/>
              </a:rPr>
              <a:t>else</a:t>
            </a: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     result &lt;= b; </a:t>
            </a:r>
            <a:r>
              <a:rPr lang="en-US" sz="1800" kern="1200" dirty="0">
                <a:solidFill>
                  <a:schemeClr val="accent2"/>
                </a:solidFill>
                <a:latin typeface="Consolas" panose="020B0609020204030204" pitchFamily="49" charset="0"/>
              </a:rPr>
              <a:t>// result is b</a:t>
            </a:r>
          </a:p>
          <a:p>
            <a:pPr marL="0" lvl="0" indent="0">
              <a:spcBef>
                <a:spcPct val="0"/>
              </a:spcBef>
              <a:buClrTx/>
              <a:buSzTx/>
              <a:buNone/>
            </a:pPr>
            <a:r>
              <a:rPr lang="en-US" sz="1800" kern="1200" dirty="0">
                <a:solidFill>
                  <a:srgbClr val="A6A6A6"/>
                </a:solidFill>
                <a:latin typeface="Consolas" panose="020B0609020204030204" pitchFamily="49" charset="0"/>
              </a:rPr>
              <a:t>  </a:t>
            </a:r>
          </a:p>
          <a:p>
            <a:pPr marL="0" lvl="0" indent="0">
              <a:spcBef>
                <a:spcPct val="0"/>
              </a:spcBef>
              <a:buClrTx/>
              <a:buSzTx/>
              <a:buNone/>
            </a:pP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800" b="1" kern="1200" dirty="0">
                <a:solidFill>
                  <a:srgbClr val="000000"/>
                </a:solidFill>
                <a:latin typeface="Consolas" panose="020B0609020204030204" pitchFamily="49" charset="0"/>
              </a:rPr>
              <a:t>assign </a:t>
            </a: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comb = </a:t>
            </a:r>
            <a:r>
              <a:rPr lang="en-US" sz="1800" kern="1200" dirty="0" err="1">
                <a:solidFill>
                  <a:srgbClr val="000000"/>
                </a:solidFill>
                <a:latin typeface="Consolas" panose="020B0609020204030204" pitchFamily="49" charset="0"/>
              </a:rPr>
              <a:t>sel</a:t>
            </a: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800" b="1" kern="1200" dirty="0">
                <a:solidFill>
                  <a:srgbClr val="000000"/>
                </a:solidFill>
                <a:latin typeface="Consolas" panose="020B0609020204030204" pitchFamily="49" charset="0"/>
              </a:rPr>
              <a:t>? </a:t>
            </a: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a </a:t>
            </a:r>
            <a:r>
              <a:rPr lang="en-US" sz="1800" b="1" kern="1200" dirty="0">
                <a:solidFill>
                  <a:srgbClr val="000000"/>
                </a:solidFill>
                <a:latin typeface="Consolas" panose="020B0609020204030204" pitchFamily="49" charset="0"/>
              </a:rPr>
              <a:t>: </a:t>
            </a: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b;</a:t>
            </a:r>
            <a:endParaRPr lang="en-US" sz="1800" b="1" kern="1200" dirty="0">
              <a:solidFill>
                <a:srgbClr val="000000"/>
              </a:solidFill>
              <a:latin typeface="Consolas" panose="020B0609020204030204" pitchFamily="49" charset="0"/>
            </a:endParaRPr>
          </a:p>
        </p:txBody>
      </p:sp>
      <p:sp>
        <p:nvSpPr>
          <p:cNvPr id="6" name="Content Placeholder 10">
            <a:extLst>
              <a:ext uri="{FF2B5EF4-FFF2-40B4-BE49-F238E27FC236}">
                <a16:creationId xmlns:a16="http://schemas.microsoft.com/office/drawing/2014/main" id="{2C60E326-32B0-439C-9D53-C953CA25A211}"/>
              </a:ext>
            </a:extLst>
          </p:cNvPr>
          <p:cNvSpPr txBox="1">
            <a:spLocks/>
          </p:cNvSpPr>
          <p:nvPr/>
        </p:nvSpPr>
        <p:spPr bwMode="auto">
          <a:xfrm>
            <a:off x="457200" y="4648200"/>
            <a:ext cx="8534400" cy="19781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669925" indent="-3254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2pPr>
            <a:lvl3pPr marL="1022350" indent="-3508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3pPr>
            <a:lvl4pPr marL="1339850" indent="-3159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4pPr>
            <a:lvl5pPr marL="1681163" indent="-33972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5pPr>
            <a:lvl6pPr marL="21383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6pPr>
            <a:lvl7pPr marL="25955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7pPr>
            <a:lvl8pPr marL="30527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8pPr>
            <a:lvl9pPr marL="35099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anose="05000000000000000000" pitchFamily="2" charset="2"/>
              <a:buChar char="n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charset="0"/>
              </a:rPr>
              <a:t>Both statements describe the 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charset="0"/>
              </a:rPr>
              <a:t>same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charset="0"/>
              </a:rPr>
              <a:t> multiplexer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anose="05000000000000000000" pitchFamily="2" charset="2"/>
              <a:buChar char="n"/>
              <a:tabLst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ＭＳ Ｐゴシック" charset="0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anose="05000000000000000000" pitchFamily="2" charset="2"/>
              <a:buChar char="n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charset="0"/>
              </a:rPr>
              <a:t>In this case, the 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ahoma"/>
                <a:ea typeface="ＭＳ Ｐゴシック" charset="0"/>
              </a:rPr>
              <a:t>always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charset="0"/>
              </a:rPr>
              <a:t> block is more work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anose="05000000000000000000" pitchFamily="2" charset="2"/>
              <a:buChar char="n"/>
              <a:tabLst/>
              <a:defRPr/>
            </a:pPr>
            <a:endParaRPr kumimoji="0" lang="de-CH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8814491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D5541A-6E50-4E10-9A0D-0173EADF0A3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85800" y="1828800"/>
            <a:ext cx="7924800" cy="1447800"/>
          </a:xfrm>
        </p:spPr>
        <p:txBody>
          <a:bodyPr/>
          <a:lstStyle/>
          <a:p>
            <a:pPr algn="ctr"/>
            <a:r>
              <a:rPr lang="en-US"/>
              <a:t>Hardware Design Using Verilog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884C4D2-BDDB-4D95-ABCE-83F2DFEC20E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9596F28-B373-4613-A3E5-37E376E1EE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934200" y="6324600"/>
            <a:ext cx="2133600" cy="457200"/>
          </a:xfrm>
        </p:spPr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BEF67B4-941F-4736-A122-66E8AE1B4197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19225901"/>
      </p:ext>
    </p:extLst>
  </p:cSld>
  <p:clrMapOvr>
    <a:masterClrMapping/>
  </p:clrMapOvr>
  <p:transition/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E3FCFE49-F7D8-9F40-A47B-CD8F660E719E}" type="slidenum">
              <a:rPr kumimoji="0" 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90</a:t>
            </a:fld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EB2D6FC9-57B4-41E5-A1DF-2299A8E09E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 sz="3600" b="1" dirty="0"/>
              <a:t>always</a:t>
            </a:r>
            <a:r>
              <a:rPr lang="en-US" sz="3600" dirty="0">
                <a:solidFill>
                  <a:schemeClr val="accent2"/>
                </a:solidFill>
              </a:rPr>
              <a:t> </a:t>
            </a:r>
            <a:r>
              <a:rPr lang="en-US" sz="3600" dirty="0"/>
              <a:t>Block for Case Statements (Handy!)</a:t>
            </a:r>
          </a:p>
        </p:txBody>
      </p:sp>
      <p:sp>
        <p:nvSpPr>
          <p:cNvPr id="5" name="Content Placeholder 1">
            <a:extLst>
              <a:ext uri="{FF2B5EF4-FFF2-40B4-BE49-F238E27FC236}">
                <a16:creationId xmlns:a16="http://schemas.microsoft.com/office/drawing/2014/main" id="{88B9EB6A-FF16-42B0-B521-2D26EC84F30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3887" y="1068354"/>
            <a:ext cx="7896225" cy="5103846"/>
          </a:xfrm>
          <a:solidFill>
            <a:srgbClr val="F6F5BD"/>
          </a:solidFill>
          <a:ln>
            <a:solidFill>
              <a:schemeClr val="tx1"/>
            </a:solidFill>
          </a:ln>
        </p:spPr>
        <p:txBody>
          <a:bodyPr/>
          <a:lstStyle/>
          <a:p>
            <a:pPr marL="0" indent="0">
              <a:buNone/>
            </a:pPr>
            <a:r>
              <a:rPr lang="de-CH" sz="1700" b="1" dirty="0">
                <a:latin typeface="Consolas" panose="020B0609020204030204" pitchFamily="49" charset="0"/>
              </a:rPr>
              <a:t>module</a:t>
            </a:r>
            <a:r>
              <a:rPr lang="de-CH" sz="1700" dirty="0">
                <a:latin typeface="Consolas" panose="020B0609020204030204" pitchFamily="49" charset="0"/>
              </a:rPr>
              <a:t> sevensegment (</a:t>
            </a:r>
            <a:r>
              <a:rPr lang="de-CH" sz="1700" b="1" dirty="0">
                <a:latin typeface="Consolas" panose="020B0609020204030204" pitchFamily="49" charset="0"/>
              </a:rPr>
              <a:t>input</a:t>
            </a:r>
            <a:r>
              <a:rPr lang="de-CH" sz="1700" dirty="0">
                <a:latin typeface="Consolas" panose="020B0609020204030204" pitchFamily="49" charset="0"/>
              </a:rPr>
              <a:t>      [3:0] data, </a:t>
            </a:r>
          </a:p>
          <a:p>
            <a:pPr marL="0" indent="0">
              <a:buNone/>
            </a:pPr>
            <a:r>
              <a:rPr lang="de-CH" sz="1700" dirty="0">
                <a:latin typeface="Consolas" panose="020B0609020204030204" pitchFamily="49" charset="0"/>
              </a:rPr>
              <a:t>                     </a:t>
            </a:r>
            <a:r>
              <a:rPr lang="de-CH" sz="1700" b="1" dirty="0">
                <a:latin typeface="Consolas" panose="020B0609020204030204" pitchFamily="49" charset="0"/>
              </a:rPr>
              <a:t>output</a:t>
            </a:r>
            <a:r>
              <a:rPr lang="de-CH" sz="1700" dirty="0">
                <a:latin typeface="Consolas" panose="020B0609020204030204" pitchFamily="49" charset="0"/>
              </a:rPr>
              <a:t> </a:t>
            </a:r>
            <a:r>
              <a:rPr lang="de-CH" sz="1700" b="1" dirty="0">
                <a:latin typeface="Consolas" panose="020B0609020204030204" pitchFamily="49" charset="0"/>
              </a:rPr>
              <a:t>reg</a:t>
            </a:r>
            <a:r>
              <a:rPr lang="de-CH" sz="1700" dirty="0">
                <a:latin typeface="Consolas" panose="020B0609020204030204" pitchFamily="49" charset="0"/>
              </a:rPr>
              <a:t> [6:0] segments);</a:t>
            </a:r>
          </a:p>
          <a:p>
            <a:pPr marL="0" indent="0">
              <a:buNone/>
            </a:pPr>
            <a:endParaRPr lang="de-CH" sz="1700" dirty="0"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de-CH" sz="1700" dirty="0">
                <a:latin typeface="Consolas" panose="020B0609020204030204" pitchFamily="49" charset="0"/>
              </a:rPr>
              <a:t>  </a:t>
            </a:r>
            <a:r>
              <a:rPr lang="de-CH" sz="1700" b="1" dirty="0">
                <a:latin typeface="Consolas" panose="020B0609020204030204" pitchFamily="49" charset="0"/>
              </a:rPr>
              <a:t>always</a:t>
            </a:r>
            <a:r>
              <a:rPr lang="de-CH" sz="1700" dirty="0">
                <a:latin typeface="Consolas" panose="020B0609020204030204" pitchFamily="49" charset="0"/>
              </a:rPr>
              <a:t> @ ( * )                  </a:t>
            </a:r>
            <a:r>
              <a:rPr lang="de-CH" sz="1700" dirty="0">
                <a:solidFill>
                  <a:schemeClr val="accent2"/>
                </a:solidFill>
                <a:latin typeface="Consolas" panose="020B0609020204030204" pitchFamily="49" charset="0"/>
              </a:rPr>
              <a:t>// * is short for all signals</a:t>
            </a:r>
          </a:p>
          <a:p>
            <a:pPr marL="0" indent="0">
              <a:buNone/>
            </a:pPr>
            <a:r>
              <a:rPr lang="de-CH" sz="1700" dirty="0">
                <a:latin typeface="Consolas" panose="020B0609020204030204" pitchFamily="49" charset="0"/>
              </a:rPr>
              <a:t>    </a:t>
            </a:r>
            <a:r>
              <a:rPr lang="de-CH" sz="1700" b="1" dirty="0">
                <a:latin typeface="Consolas" panose="020B0609020204030204" pitchFamily="49" charset="0"/>
              </a:rPr>
              <a:t>case</a:t>
            </a:r>
            <a:r>
              <a:rPr lang="de-CH" sz="1700" dirty="0">
                <a:latin typeface="Consolas" panose="020B0609020204030204" pitchFamily="49" charset="0"/>
              </a:rPr>
              <a:t> (data)                   </a:t>
            </a:r>
            <a:r>
              <a:rPr lang="de-CH" sz="1700" dirty="0">
                <a:solidFill>
                  <a:schemeClr val="accent2"/>
                </a:solidFill>
                <a:latin typeface="Consolas" panose="020B0609020204030204" pitchFamily="49" charset="0"/>
              </a:rPr>
              <a:t>// case statement </a:t>
            </a:r>
          </a:p>
          <a:p>
            <a:pPr marL="0" indent="0">
              <a:buNone/>
            </a:pPr>
            <a:r>
              <a:rPr lang="de-CH" sz="1700" dirty="0">
                <a:latin typeface="Consolas" panose="020B0609020204030204" pitchFamily="49" charset="0"/>
              </a:rPr>
              <a:t>      4</a:t>
            </a:r>
            <a:r>
              <a:rPr lang="en-US" sz="1700" dirty="0">
                <a:latin typeface="Consolas" panose="020B0609020204030204" pitchFamily="49" charset="0"/>
              </a:rPr>
              <a:t>'</a:t>
            </a:r>
            <a:r>
              <a:rPr lang="de-CH" sz="1700" dirty="0">
                <a:latin typeface="Consolas" panose="020B0609020204030204" pitchFamily="49" charset="0"/>
              </a:rPr>
              <a:t>d0: segments = 7'b111_1110;  </a:t>
            </a:r>
            <a:r>
              <a:rPr lang="de-CH" sz="1700" dirty="0">
                <a:solidFill>
                  <a:schemeClr val="accent2"/>
                </a:solidFill>
                <a:latin typeface="Consolas" panose="020B0609020204030204" pitchFamily="49" charset="0"/>
              </a:rPr>
              <a:t>// when data is 0</a:t>
            </a:r>
          </a:p>
          <a:p>
            <a:pPr marL="0" indent="0">
              <a:buNone/>
            </a:pPr>
            <a:r>
              <a:rPr lang="de-CH" sz="1700" dirty="0">
                <a:latin typeface="Consolas" panose="020B0609020204030204" pitchFamily="49" charset="0"/>
              </a:rPr>
              <a:t>      4</a:t>
            </a:r>
            <a:r>
              <a:rPr lang="en-US" sz="1700" dirty="0">
                <a:latin typeface="Consolas" panose="020B0609020204030204" pitchFamily="49" charset="0"/>
              </a:rPr>
              <a:t>'</a:t>
            </a:r>
            <a:r>
              <a:rPr lang="de-CH" sz="1700" dirty="0">
                <a:latin typeface="Consolas" panose="020B0609020204030204" pitchFamily="49" charset="0"/>
              </a:rPr>
              <a:t>d1: segments = 7'b011_0000;  </a:t>
            </a:r>
            <a:r>
              <a:rPr lang="de-CH" sz="1700" dirty="0">
                <a:solidFill>
                  <a:schemeClr val="accent2"/>
                </a:solidFill>
                <a:latin typeface="Consolas" panose="020B0609020204030204" pitchFamily="49" charset="0"/>
              </a:rPr>
              <a:t>// when data is 1 </a:t>
            </a:r>
          </a:p>
          <a:p>
            <a:pPr marL="0" indent="0">
              <a:buNone/>
            </a:pPr>
            <a:r>
              <a:rPr lang="de-CH" sz="1700" dirty="0">
                <a:latin typeface="Consolas" panose="020B0609020204030204" pitchFamily="49" charset="0"/>
              </a:rPr>
              <a:t>      4</a:t>
            </a:r>
            <a:r>
              <a:rPr lang="en-US" sz="1700" dirty="0">
                <a:latin typeface="Consolas" panose="020B0609020204030204" pitchFamily="49" charset="0"/>
              </a:rPr>
              <a:t>'</a:t>
            </a:r>
            <a:r>
              <a:rPr lang="de-CH" sz="1700" dirty="0">
                <a:latin typeface="Consolas" panose="020B0609020204030204" pitchFamily="49" charset="0"/>
              </a:rPr>
              <a:t>d2: segments = 7'b110_1101;</a:t>
            </a:r>
          </a:p>
          <a:p>
            <a:pPr marL="0" indent="0">
              <a:buNone/>
            </a:pPr>
            <a:r>
              <a:rPr lang="de-CH" sz="1700" dirty="0">
                <a:latin typeface="Consolas" panose="020B0609020204030204" pitchFamily="49" charset="0"/>
              </a:rPr>
              <a:t>      4</a:t>
            </a:r>
            <a:r>
              <a:rPr lang="en-US" sz="1700" dirty="0">
                <a:latin typeface="Consolas" panose="020B0609020204030204" pitchFamily="49" charset="0"/>
              </a:rPr>
              <a:t>'</a:t>
            </a:r>
            <a:r>
              <a:rPr lang="de-CH" sz="1700" dirty="0">
                <a:latin typeface="Consolas" panose="020B0609020204030204" pitchFamily="49" charset="0"/>
              </a:rPr>
              <a:t>d3: segments = 7'b111_1001;</a:t>
            </a:r>
          </a:p>
          <a:p>
            <a:pPr marL="0" indent="0">
              <a:buNone/>
            </a:pPr>
            <a:r>
              <a:rPr lang="de-CH" sz="1700" dirty="0">
                <a:latin typeface="Consolas" panose="020B0609020204030204" pitchFamily="49" charset="0"/>
              </a:rPr>
              <a:t>      4</a:t>
            </a:r>
            <a:r>
              <a:rPr lang="en-US" sz="1700" dirty="0">
                <a:latin typeface="Consolas" panose="020B0609020204030204" pitchFamily="49" charset="0"/>
              </a:rPr>
              <a:t>'</a:t>
            </a:r>
            <a:r>
              <a:rPr lang="de-CH" sz="1700" dirty="0">
                <a:latin typeface="Consolas" panose="020B0609020204030204" pitchFamily="49" charset="0"/>
              </a:rPr>
              <a:t>d4: segments = 7'b011_0011;</a:t>
            </a:r>
          </a:p>
          <a:p>
            <a:pPr marL="0" indent="0">
              <a:buNone/>
            </a:pPr>
            <a:r>
              <a:rPr lang="de-CH" sz="1700" dirty="0">
                <a:latin typeface="Consolas" panose="020B0609020204030204" pitchFamily="49" charset="0"/>
              </a:rPr>
              <a:t>      4</a:t>
            </a:r>
            <a:r>
              <a:rPr lang="en-US" sz="1700" dirty="0">
                <a:latin typeface="Consolas" panose="020B0609020204030204" pitchFamily="49" charset="0"/>
              </a:rPr>
              <a:t>'</a:t>
            </a:r>
            <a:r>
              <a:rPr lang="de-CH" sz="1700" dirty="0">
                <a:latin typeface="Consolas" panose="020B0609020204030204" pitchFamily="49" charset="0"/>
              </a:rPr>
              <a:t>d5: segments = 7'b101_1011;</a:t>
            </a:r>
          </a:p>
          <a:p>
            <a:pPr marL="0" indent="0">
              <a:buNone/>
            </a:pPr>
            <a:r>
              <a:rPr lang="de-CH" sz="1700" dirty="0">
                <a:latin typeface="Consolas" panose="020B0609020204030204" pitchFamily="49" charset="0"/>
              </a:rPr>
              <a:t>      // etc etc</a:t>
            </a:r>
          </a:p>
          <a:p>
            <a:pPr marL="0" indent="0">
              <a:buNone/>
            </a:pPr>
            <a:r>
              <a:rPr lang="de-CH" sz="1700" dirty="0">
                <a:latin typeface="Consolas" panose="020B0609020204030204" pitchFamily="49" charset="0"/>
              </a:rPr>
              <a:t>      </a:t>
            </a:r>
            <a:r>
              <a:rPr lang="de-CH" sz="1700" b="1" dirty="0">
                <a:latin typeface="Consolas" panose="020B0609020204030204" pitchFamily="49" charset="0"/>
              </a:rPr>
              <a:t>default</a:t>
            </a:r>
            <a:r>
              <a:rPr lang="de-CH" sz="1700" dirty="0">
                <a:latin typeface="Consolas" panose="020B0609020204030204" pitchFamily="49" charset="0"/>
              </a:rPr>
              <a:t>: segments = 7'b000_0000; </a:t>
            </a:r>
            <a:r>
              <a:rPr lang="de-CH" sz="1700" dirty="0">
                <a:solidFill>
                  <a:schemeClr val="accent2"/>
                </a:solidFill>
                <a:latin typeface="Consolas" panose="020B0609020204030204" pitchFamily="49" charset="0"/>
              </a:rPr>
              <a:t>// required</a:t>
            </a:r>
          </a:p>
          <a:p>
            <a:pPr marL="0" indent="0">
              <a:buNone/>
            </a:pPr>
            <a:r>
              <a:rPr lang="de-CH" sz="1700" dirty="0">
                <a:latin typeface="Consolas" panose="020B0609020204030204" pitchFamily="49" charset="0"/>
              </a:rPr>
              <a:t>    </a:t>
            </a:r>
            <a:r>
              <a:rPr lang="de-CH" sz="1700" b="1" dirty="0">
                <a:latin typeface="Consolas" panose="020B0609020204030204" pitchFamily="49" charset="0"/>
              </a:rPr>
              <a:t>endcase</a:t>
            </a:r>
          </a:p>
          <a:p>
            <a:pPr marL="0" indent="0">
              <a:buNone/>
            </a:pPr>
            <a:endParaRPr lang="de-CH" sz="1700" dirty="0"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de-CH" sz="1700" b="1" dirty="0">
                <a:latin typeface="Consolas" panose="020B0609020204030204" pitchFamily="49" charset="0"/>
              </a:rPr>
              <a:t>endmodule</a:t>
            </a:r>
          </a:p>
        </p:txBody>
      </p:sp>
    </p:spTree>
    <p:extLst>
      <p:ext uri="{BB962C8B-B14F-4D97-AF65-F5344CB8AC3E}">
        <p14:creationId xmlns:p14="http://schemas.microsoft.com/office/powerpoint/2010/main" val="1371412664"/>
      </p:ext>
    </p:extLst>
  </p:cSld>
  <p:clrMapOvr>
    <a:masterClrMapping/>
  </p:clrMapOvr>
  <p:transition/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2D6FC9-57B4-41E5-A1DF-2299A8E09E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Summary: </a:t>
            </a:r>
            <a:r>
              <a:rPr lang="en-US" b="1" dirty="0"/>
              <a:t>always</a:t>
            </a:r>
            <a:r>
              <a:rPr lang="en-US" dirty="0"/>
              <a:t> Block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B5D40128-D439-4874-BD29-6771CE8900F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solidFill>
                  <a:srgbClr val="0432FF"/>
                </a:solidFill>
                <a:latin typeface="Consolas" pitchFamily="49" charset="0"/>
              </a:rPr>
              <a:t>if .. else</a:t>
            </a:r>
            <a:r>
              <a:rPr lang="en-US" dirty="0">
                <a:solidFill>
                  <a:srgbClr val="0000FF"/>
                </a:solidFill>
              </a:rPr>
              <a:t> </a:t>
            </a:r>
            <a:r>
              <a:rPr lang="en-US" dirty="0"/>
              <a:t>can only be used in </a:t>
            </a:r>
            <a:r>
              <a:rPr lang="en-US" dirty="0">
                <a:solidFill>
                  <a:srgbClr val="0432FF"/>
                </a:solidFill>
              </a:rPr>
              <a:t>always</a:t>
            </a:r>
            <a:r>
              <a:rPr lang="en-US" dirty="0"/>
              <a:t> blocks</a:t>
            </a:r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The </a:t>
            </a:r>
            <a:r>
              <a:rPr lang="en-US" dirty="0">
                <a:solidFill>
                  <a:srgbClr val="0000FF"/>
                </a:solidFill>
              </a:rPr>
              <a:t>always</a:t>
            </a:r>
            <a:r>
              <a:rPr lang="en-US" dirty="0"/>
              <a:t> block is </a:t>
            </a:r>
            <a:r>
              <a:rPr lang="en-US" dirty="0">
                <a:solidFill>
                  <a:srgbClr val="C00000"/>
                </a:solidFill>
              </a:rPr>
              <a:t>combinational</a:t>
            </a:r>
            <a:r>
              <a:rPr lang="en-US" dirty="0"/>
              <a:t> only if all </a:t>
            </a:r>
            <a:r>
              <a:rPr lang="en-US" dirty="0" err="1">
                <a:solidFill>
                  <a:srgbClr val="0000FF"/>
                </a:solidFill>
              </a:rPr>
              <a:t>regs</a:t>
            </a:r>
            <a:r>
              <a:rPr lang="en-US" dirty="0"/>
              <a:t> within the block are always assigned to a signal</a:t>
            </a:r>
            <a:endParaRPr lang="en-US" dirty="0">
              <a:solidFill>
                <a:srgbClr val="C00000"/>
              </a:solidFill>
            </a:endParaRPr>
          </a:p>
          <a:p>
            <a:pPr lvl="1"/>
            <a:r>
              <a:rPr lang="en-US" dirty="0"/>
              <a:t>Use the </a:t>
            </a:r>
            <a:r>
              <a:rPr lang="en-US" dirty="0">
                <a:solidFill>
                  <a:srgbClr val="0432FF"/>
                </a:solidFill>
                <a:latin typeface="Consolas" pitchFamily="49" charset="0"/>
              </a:rPr>
              <a:t>default</a:t>
            </a:r>
            <a:r>
              <a:rPr lang="en-US" dirty="0">
                <a:solidFill>
                  <a:srgbClr val="0000FF"/>
                </a:solidFill>
                <a:latin typeface="Consolas" pitchFamily="49" charset="0"/>
              </a:rPr>
              <a:t> </a:t>
            </a:r>
            <a:r>
              <a:rPr lang="en-US" dirty="0"/>
              <a:t>case to make sure you do not forget an unimplemented case, which may otherwise result in a latch</a:t>
            </a:r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Use </a:t>
            </a:r>
            <a:r>
              <a:rPr lang="en-US" dirty="0" err="1">
                <a:solidFill>
                  <a:srgbClr val="0432FF"/>
                </a:solidFill>
                <a:latin typeface="Consolas" pitchFamily="49" charset="0"/>
              </a:rPr>
              <a:t>casex</a:t>
            </a:r>
            <a:r>
              <a:rPr lang="en-US" dirty="0">
                <a:solidFill>
                  <a:schemeClr val="accent1">
                    <a:lumMod val="75000"/>
                    <a:lumOff val="25000"/>
                  </a:schemeClr>
                </a:solidFill>
                <a:latin typeface="Consolas" pitchFamily="49" charset="0"/>
              </a:rPr>
              <a:t> </a:t>
            </a:r>
            <a:r>
              <a:rPr lang="en-US" dirty="0"/>
              <a:t>statement to be able to check for don’t cares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FA3E8A5-13A9-4A26-ADCA-FEA872B5522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4A640EF-F0E2-4E49-9455-7E266BCEBB78}" type="slidenum">
              <a:rPr kumimoji="0" lang="en-US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91</a:t>
            </a:fld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457433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E3FCFE49-F7D8-9F40-A47B-CD8F660E719E}" type="slidenum">
              <a:rPr kumimoji="0" 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92</a:t>
            </a:fld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EB2D6FC9-57B4-41E5-A1DF-2299A8E09E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 sz="3600" dirty="0"/>
              <a:t>Non-Blocking and Blocking Assignments</a:t>
            </a:r>
          </a:p>
        </p:txBody>
      </p:sp>
      <p:sp>
        <p:nvSpPr>
          <p:cNvPr id="5" name="Content Placeholder 1">
            <a:extLst>
              <a:ext uri="{FF2B5EF4-FFF2-40B4-BE49-F238E27FC236}">
                <a16:creationId xmlns:a16="http://schemas.microsoft.com/office/drawing/2014/main" id="{88B9EB6A-FF16-42B0-B521-2D26EC84F30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1524000"/>
            <a:ext cx="4252913" cy="2436846"/>
          </a:xfrm>
          <a:solidFill>
            <a:srgbClr val="F6F5BD"/>
          </a:solidFill>
          <a:ln>
            <a:solidFill>
              <a:schemeClr val="tx1"/>
            </a:solidFill>
          </a:ln>
        </p:spPr>
        <p:txBody>
          <a:bodyPr/>
          <a:lstStyle/>
          <a:p>
            <a:pPr marL="0" indent="0">
              <a:buNone/>
            </a:pPr>
            <a:r>
              <a:rPr lang="en-US" sz="1800" b="1" dirty="0">
                <a:solidFill>
                  <a:srgbClr val="000000"/>
                </a:solidFill>
                <a:latin typeface="Consolas" panose="020B0609020204030204" pitchFamily="49" charset="0"/>
                <a:ea typeface="ＭＳ Ｐゴシック" charset="-128"/>
              </a:rPr>
              <a:t>always 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  <a:ea typeface="ＭＳ Ｐゴシック" charset="-128"/>
              </a:rPr>
              <a:t>@ (a)</a:t>
            </a:r>
          </a:p>
          <a:p>
            <a:pPr marL="0" indent="0">
              <a:buNone/>
            </a:pPr>
            <a:r>
              <a:rPr lang="en-US" sz="1800" b="1" dirty="0">
                <a:solidFill>
                  <a:srgbClr val="000000"/>
                </a:solidFill>
                <a:latin typeface="Consolas" panose="020B0609020204030204" pitchFamily="49" charset="0"/>
                <a:ea typeface="ＭＳ Ｐゴシック" charset="-128"/>
              </a:rPr>
              <a:t>begin</a:t>
            </a:r>
          </a:p>
          <a:p>
            <a:pPr marL="0" indent="0">
              <a:buNone/>
            </a:pP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  <a:ea typeface="ＭＳ Ｐゴシック" charset="-128"/>
              </a:rPr>
              <a:t>   a </a:t>
            </a:r>
            <a:r>
              <a:rPr lang="en-US" sz="1800" b="1" dirty="0">
                <a:latin typeface="Consolas" panose="020B0609020204030204" pitchFamily="49" charset="0"/>
                <a:ea typeface="ＭＳ Ｐゴシック" charset="-128"/>
              </a:rPr>
              <a:t>&lt;=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  <a:ea typeface="ＭＳ Ｐゴシック" charset="-128"/>
              </a:rPr>
              <a:t> 2’b01;</a:t>
            </a:r>
          </a:p>
          <a:p>
            <a:pPr marL="0" indent="0">
              <a:buNone/>
            </a:pP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  <a:ea typeface="ＭＳ Ｐゴシック" charset="-128"/>
              </a:rPr>
              <a:t>   b </a:t>
            </a:r>
            <a:r>
              <a:rPr lang="en-US" sz="1800" b="1" dirty="0">
                <a:latin typeface="Consolas" panose="020B0609020204030204" pitchFamily="49" charset="0"/>
                <a:ea typeface="ＭＳ Ｐゴシック" charset="-128"/>
              </a:rPr>
              <a:t>&lt;=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  <a:ea typeface="ＭＳ Ｐゴシック" charset="-128"/>
              </a:rPr>
              <a:t> a;</a:t>
            </a:r>
          </a:p>
          <a:p>
            <a:pPr marL="0" indent="0">
              <a:buNone/>
            </a:pPr>
            <a:r>
              <a:rPr lang="en-US" sz="1800" dirty="0">
                <a:solidFill>
                  <a:schemeClr val="accent2"/>
                </a:solidFill>
                <a:latin typeface="Consolas" panose="020B0609020204030204" pitchFamily="49" charset="0"/>
                <a:ea typeface="ＭＳ Ｐゴシック" charset="-128"/>
              </a:rPr>
              <a:t>// all assignments are made here</a:t>
            </a:r>
          </a:p>
          <a:p>
            <a:pPr marL="0" indent="0">
              <a:buNone/>
            </a:pPr>
            <a:r>
              <a:rPr lang="en-US" sz="1800" dirty="0">
                <a:solidFill>
                  <a:schemeClr val="accent2"/>
                </a:solidFill>
                <a:latin typeface="Consolas" panose="020B0609020204030204" pitchFamily="49" charset="0"/>
                <a:ea typeface="ＭＳ Ｐゴシック" charset="-128"/>
              </a:rPr>
              <a:t>// b is not (yet) 2’b01</a:t>
            </a:r>
          </a:p>
          <a:p>
            <a:pPr marL="0" indent="0">
              <a:buNone/>
            </a:pPr>
            <a:r>
              <a:rPr lang="en-US" sz="1800" b="1" dirty="0">
                <a:solidFill>
                  <a:srgbClr val="000000"/>
                </a:solidFill>
                <a:latin typeface="Consolas" panose="020B0609020204030204" pitchFamily="49" charset="0"/>
                <a:ea typeface="ＭＳ Ｐゴシック" charset="-128"/>
              </a:rPr>
              <a:t>end</a:t>
            </a:r>
          </a:p>
          <a:p>
            <a:pPr marL="0" indent="0">
              <a:buNone/>
            </a:pPr>
            <a:endParaRPr lang="de-CH" sz="1800" dirty="0">
              <a:latin typeface="Consolas" panose="020B0609020204030204" pitchFamily="49" charset="0"/>
            </a:endParaRPr>
          </a:p>
        </p:txBody>
      </p:sp>
      <p:sp>
        <p:nvSpPr>
          <p:cNvPr id="6" name="Content Placeholder 1">
            <a:extLst>
              <a:ext uri="{FF2B5EF4-FFF2-40B4-BE49-F238E27FC236}">
                <a16:creationId xmlns:a16="http://schemas.microsoft.com/office/drawing/2014/main" id="{35DBE56B-18A6-4B0C-83CF-F3CC53952F17}"/>
              </a:ext>
            </a:extLst>
          </p:cNvPr>
          <p:cNvSpPr txBox="1">
            <a:spLocks/>
          </p:cNvSpPr>
          <p:nvPr/>
        </p:nvSpPr>
        <p:spPr bwMode="auto">
          <a:xfrm>
            <a:off x="4590565" y="1524000"/>
            <a:ext cx="4252913" cy="2436846"/>
          </a:xfrm>
          <a:prstGeom prst="rect">
            <a:avLst/>
          </a:prstGeom>
          <a:solidFill>
            <a:schemeClr val="accent3">
              <a:lumMod val="85000"/>
            </a:schemeClr>
          </a:solidFill>
          <a:ln>
            <a:solidFill>
              <a:schemeClr val="tx1"/>
            </a:solidFill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669925" indent="-3254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2pPr>
            <a:lvl3pPr marL="1022350" indent="-3508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3pPr>
            <a:lvl4pPr marL="1339850" indent="-3159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4pPr>
            <a:lvl5pPr marL="1681163" indent="-33972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5pPr>
            <a:lvl6pPr marL="21383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6pPr>
            <a:lvl7pPr marL="25955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7pPr>
            <a:lvl8pPr marL="30527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8pPr>
            <a:lvl9pPr marL="35099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anose="05000000000000000000" pitchFamily="2" charset="2"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-128"/>
              </a:rPr>
              <a:t>always 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-128"/>
              </a:rPr>
              <a:t>@ (a)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anose="05000000000000000000" pitchFamily="2" charset="2"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-128"/>
              </a:rPr>
              <a:t>begin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anose="05000000000000000000" pitchFamily="2" charset="2"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-128"/>
              </a:rPr>
              <a:t>   a 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-128"/>
              </a:rPr>
              <a:t>=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C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-128"/>
              </a:rPr>
              <a:t> 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-128"/>
              </a:rPr>
              <a:t>2’b01;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anose="05000000000000000000" pitchFamily="2" charset="2"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3B812F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-128"/>
              </a:rPr>
              <a:t>// a is 2’b01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anose="05000000000000000000" pitchFamily="2" charset="2"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-128"/>
              </a:rPr>
              <a:t>   b 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-128"/>
              </a:rPr>
              <a:t>=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C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-128"/>
              </a:rPr>
              <a:t> 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-128"/>
              </a:rPr>
              <a:t>a;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anose="05000000000000000000" pitchFamily="2" charset="2"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3B812F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-128"/>
              </a:rPr>
              <a:t>// b is now 2’b01 as well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anose="05000000000000000000" pitchFamily="2" charset="2"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-128"/>
              </a:rPr>
              <a:t>end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0B26913A-F61A-48CF-A023-92652E612CC4}"/>
              </a:ext>
            </a:extLst>
          </p:cNvPr>
          <p:cNvSpPr txBox="1">
            <a:spLocks/>
          </p:cNvSpPr>
          <p:nvPr/>
        </p:nvSpPr>
        <p:spPr bwMode="auto">
          <a:xfrm>
            <a:off x="381000" y="1066800"/>
            <a:ext cx="38703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algn="r" rtl="0" eaLnBrk="1" fontAlgn="base" hangingPunct="1">
              <a:spcBef>
                <a:spcPct val="0"/>
              </a:spcBef>
              <a:spcAft>
                <a:spcPct val="0"/>
              </a:spcAft>
              <a:defRPr sz="1600" kern="1200">
                <a:solidFill>
                  <a:srgbClr val="000000"/>
                </a:solidFill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Arial" panose="020B0604020202020204" pitchFamily="34" charset="0"/>
              </a:rPr>
              <a:t>Non-blocking (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Arial" panose="020B0604020202020204" pitchFamily="34" charset="0"/>
              </a:rPr>
              <a:t>&lt;=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Arial" panose="020B0604020202020204" pitchFamily="34" charset="0"/>
              </a:rPr>
              <a:t>)</a:t>
            </a:r>
            <a:endParaRPr kumimoji="0" lang="de-CH" sz="2400" b="0" i="0" u="none" strike="noStrike" kern="1200" cap="none" spc="0" normalizeH="0" baseline="0" noProof="0" dirty="0">
              <a:ln>
                <a:noFill/>
              </a:ln>
              <a:solidFill>
                <a:srgbClr val="0432FF"/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8" name="Text Placeholder 6">
            <a:extLst>
              <a:ext uri="{FF2B5EF4-FFF2-40B4-BE49-F238E27FC236}">
                <a16:creationId xmlns:a16="http://schemas.microsoft.com/office/drawing/2014/main" id="{A5C43F7B-58C5-4EEC-B772-662BC14C6B92}"/>
              </a:ext>
            </a:extLst>
          </p:cNvPr>
          <p:cNvSpPr txBox="1">
            <a:spLocks/>
          </p:cNvSpPr>
          <p:nvPr/>
        </p:nvSpPr>
        <p:spPr bwMode="auto">
          <a:xfrm>
            <a:off x="4781858" y="1066800"/>
            <a:ext cx="38703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algn="r" rtl="0" eaLnBrk="1" fontAlgn="base" hangingPunct="1">
              <a:spcBef>
                <a:spcPct val="0"/>
              </a:spcBef>
              <a:spcAft>
                <a:spcPct val="0"/>
              </a:spcAft>
              <a:defRPr sz="1600" kern="1200">
                <a:solidFill>
                  <a:srgbClr val="000000"/>
                </a:solidFill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Arial" panose="020B0604020202020204" pitchFamily="34" charset="0"/>
              </a:rPr>
              <a:t>Blocking (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Arial" panose="020B0604020202020204" pitchFamily="34" charset="0"/>
              </a:rPr>
              <a:t>=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Arial" panose="020B0604020202020204" pitchFamily="34" charset="0"/>
              </a:rPr>
              <a:t>)</a:t>
            </a:r>
            <a:endParaRPr kumimoji="0" lang="de-CH" sz="2400" b="0" i="0" u="none" strike="noStrike" kern="1200" cap="none" spc="0" normalizeH="0" baseline="0" noProof="0" dirty="0">
              <a:ln>
                <a:noFill/>
              </a:ln>
              <a:solidFill>
                <a:srgbClr val="0432FF"/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9" name="Content Placeholder 4">
            <a:extLst>
              <a:ext uri="{FF2B5EF4-FFF2-40B4-BE49-F238E27FC236}">
                <a16:creationId xmlns:a16="http://schemas.microsoft.com/office/drawing/2014/main" id="{7DEB0E71-9B24-45CA-84BC-96C005086B9E}"/>
              </a:ext>
            </a:extLst>
          </p:cNvPr>
          <p:cNvSpPr txBox="1">
            <a:spLocks/>
          </p:cNvSpPr>
          <p:nvPr/>
        </p:nvSpPr>
        <p:spPr bwMode="auto">
          <a:xfrm>
            <a:off x="228599" y="4050443"/>
            <a:ext cx="4191001" cy="26551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669925" indent="-3254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2pPr>
            <a:lvl3pPr marL="1022350" indent="-3508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3pPr>
            <a:lvl4pPr marL="1339850" indent="-3159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4pPr>
            <a:lvl5pPr marL="1681163" indent="-33972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5pPr>
            <a:lvl6pPr marL="21383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6pPr>
            <a:lvl7pPr marL="25955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7pPr>
            <a:lvl8pPr marL="30527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8pPr>
            <a:lvl9pPr marL="35099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anose="05000000000000000000" pitchFamily="2" charset="2"/>
              <a:buChar char="n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charset="0"/>
              </a:rPr>
              <a:t>All assignments are made at the end of the block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anose="05000000000000000000" pitchFamily="2" charset="2"/>
              <a:buChar char="n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charset="0"/>
              </a:rPr>
              <a:t>All assignments are made in parallel, process flow is</a:t>
            </a:r>
            <a:b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charset="0"/>
              </a:rPr>
            </a:b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Tahoma"/>
                <a:ea typeface="ＭＳ Ｐゴシック" charset="0"/>
              </a:rPr>
              <a:t>not-blocked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ＭＳ Ｐゴシック" charset="0"/>
            </a:endParaRPr>
          </a:p>
        </p:txBody>
      </p:sp>
      <p:sp>
        <p:nvSpPr>
          <p:cNvPr id="10" name="Content Placeholder 4">
            <a:extLst>
              <a:ext uri="{FF2B5EF4-FFF2-40B4-BE49-F238E27FC236}">
                <a16:creationId xmlns:a16="http://schemas.microsoft.com/office/drawing/2014/main" id="{28B65A29-530F-47EA-9B49-3C8E3FF6975B}"/>
              </a:ext>
            </a:extLst>
          </p:cNvPr>
          <p:cNvSpPr txBox="1">
            <a:spLocks/>
          </p:cNvSpPr>
          <p:nvPr/>
        </p:nvSpPr>
        <p:spPr bwMode="auto">
          <a:xfrm>
            <a:off x="4582191" y="4006421"/>
            <a:ext cx="4191001" cy="26551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669925" indent="-3254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2pPr>
            <a:lvl3pPr marL="1022350" indent="-3508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3pPr>
            <a:lvl4pPr marL="1339850" indent="-3159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4pPr>
            <a:lvl5pPr marL="1681163" indent="-33972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5pPr>
            <a:lvl6pPr marL="21383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6pPr>
            <a:lvl7pPr marL="25955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7pPr>
            <a:lvl8pPr marL="30527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8pPr>
            <a:lvl9pPr marL="35099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anose="05000000000000000000" pitchFamily="2" charset="2"/>
              <a:buChar char="n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charset="0"/>
              </a:rPr>
              <a:t>Each assignment is made immediately 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anose="05000000000000000000" pitchFamily="2" charset="2"/>
              <a:buChar char="n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charset="0"/>
              </a:rPr>
              <a:t>Process waits until the first assignment is complete, it 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ahoma"/>
                <a:ea typeface="ＭＳ Ｐゴシック" charset="0"/>
              </a:rPr>
              <a:t>blocks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charset="0"/>
              </a:rPr>
              <a:t> progress</a:t>
            </a:r>
          </a:p>
        </p:txBody>
      </p:sp>
    </p:spTree>
    <p:extLst>
      <p:ext uri="{BB962C8B-B14F-4D97-AF65-F5344CB8AC3E}">
        <p14:creationId xmlns:p14="http://schemas.microsoft.com/office/powerpoint/2010/main" val="113810572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animBg="1"/>
      <p:bldP spid="7" grpId="0"/>
      <p:bldP spid="8" grpId="0"/>
      <p:bldP spid="9" grpId="0" build="p"/>
      <p:bldP spid="10" grpId="0" build="p"/>
    </p:bld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2D6FC9-57B4-41E5-A1DF-2299A8E09E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Why use (Non)-Blocking Statements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FA3E8A5-13A9-4A26-ADCA-FEA872B5522F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6777038" y="6318250"/>
            <a:ext cx="2133600" cy="457200"/>
          </a:xfrm>
          <a:prstGeom prst="rect">
            <a:avLst/>
          </a:prstGeom>
        </p:spPr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4A640EF-F0E2-4E49-9455-7E266BCEBB78}" type="slidenum">
              <a:rPr kumimoji="0" lang="en-US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93</a:t>
            </a:fld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B5D40128-D439-4874-BD29-6771CE8900F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1302327"/>
            <a:ext cx="8610600" cy="4641273"/>
          </a:xfrm>
        </p:spPr>
        <p:txBody>
          <a:bodyPr/>
          <a:lstStyle/>
          <a:p>
            <a:r>
              <a:rPr lang="en-US" dirty="0"/>
              <a:t>There are technical reasons why both are required</a:t>
            </a:r>
          </a:p>
          <a:p>
            <a:pPr lvl="1"/>
            <a:r>
              <a:rPr lang="en-US" dirty="0"/>
              <a:t>It is out of the scope of this course to discuss these</a:t>
            </a:r>
          </a:p>
          <a:p>
            <a:endParaRPr lang="en-US" dirty="0"/>
          </a:p>
          <a:p>
            <a:r>
              <a:rPr lang="en-US" dirty="0"/>
              <a:t>Blocking statements allow sequential descriptions</a:t>
            </a:r>
          </a:p>
          <a:p>
            <a:pPr lvl="1"/>
            <a:r>
              <a:rPr lang="en-US" dirty="0"/>
              <a:t>More like a programming language</a:t>
            </a:r>
          </a:p>
          <a:p>
            <a:endParaRPr lang="en-US" dirty="0"/>
          </a:p>
          <a:p>
            <a:r>
              <a:rPr lang="en-US" dirty="0"/>
              <a:t>If the sensitivity list is correct, blocks with non-blocking statements will always evaluate to the same result</a:t>
            </a:r>
          </a:p>
          <a:p>
            <a:pPr lvl="1"/>
            <a:r>
              <a:rPr lang="en-US" dirty="0"/>
              <a:t>This may require some additional iterations </a:t>
            </a:r>
          </a:p>
          <a:p>
            <a:pPr lvl="1">
              <a:buFont typeface="Wingdings" charset="2"/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1457100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E3FCFE49-F7D8-9F40-A47B-CD8F660E719E}" type="slidenum">
              <a:rPr kumimoji="0" 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94</a:t>
            </a:fld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EB2D6FC9-57B4-41E5-A1DF-2299A8E09E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 dirty="0"/>
              <a:t>Example: Blocking Assignment</a:t>
            </a:r>
          </a:p>
        </p:txBody>
      </p:sp>
      <p:sp>
        <p:nvSpPr>
          <p:cNvPr id="5" name="Content Placeholder 1">
            <a:extLst>
              <a:ext uri="{FF2B5EF4-FFF2-40B4-BE49-F238E27FC236}">
                <a16:creationId xmlns:a16="http://schemas.microsoft.com/office/drawing/2014/main" id="{88B9EB6A-FF16-42B0-B521-2D26EC84F30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3887" y="2147596"/>
            <a:ext cx="7896225" cy="2125954"/>
          </a:xfrm>
          <a:solidFill>
            <a:srgbClr val="F6F5BD"/>
          </a:solidFill>
          <a:ln>
            <a:solidFill>
              <a:schemeClr val="tx1"/>
            </a:solidFill>
          </a:ln>
        </p:spPr>
        <p:txBody>
          <a:bodyPr/>
          <a:lstStyle/>
          <a:p>
            <a:pPr marL="0" lvl="0" indent="0">
              <a:spcBef>
                <a:spcPct val="0"/>
              </a:spcBef>
              <a:buClrTx/>
              <a:buSzTx/>
              <a:buNone/>
              <a:defRPr/>
            </a:pPr>
            <a:r>
              <a:rPr lang="en-US" sz="1800" b="1" kern="1200" dirty="0">
                <a:solidFill>
                  <a:srgbClr val="000000"/>
                </a:solidFill>
                <a:latin typeface="Consolas" panose="020B0609020204030204" pitchFamily="49" charset="0"/>
              </a:rPr>
              <a:t>always </a:t>
            </a: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@ ( * )</a:t>
            </a:r>
          </a:p>
          <a:p>
            <a:pPr marL="0" lvl="0" indent="0">
              <a:spcBef>
                <a:spcPct val="0"/>
              </a:spcBef>
              <a:buClrTx/>
              <a:buSzTx/>
              <a:buNone/>
              <a:defRPr/>
            </a:pP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  <a:r>
              <a:rPr lang="en-US" sz="1800" b="1" kern="1200" dirty="0">
                <a:solidFill>
                  <a:srgbClr val="000000"/>
                </a:solidFill>
                <a:latin typeface="Consolas" panose="020B0609020204030204" pitchFamily="49" charset="0"/>
              </a:rPr>
              <a:t>begin</a:t>
            </a:r>
          </a:p>
          <a:p>
            <a:pPr marL="0" lvl="0" indent="0">
              <a:spcBef>
                <a:spcPct val="0"/>
              </a:spcBef>
              <a:buClrTx/>
              <a:buSzTx/>
              <a:buNone/>
              <a:defRPr/>
            </a:pP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    p    = a ^ b ;         </a:t>
            </a:r>
            <a:r>
              <a:rPr lang="en-US" sz="1800" kern="1200" dirty="0">
                <a:solidFill>
                  <a:schemeClr val="accent2"/>
                </a:solidFill>
                <a:latin typeface="Consolas" panose="020B0609020204030204" pitchFamily="49" charset="0"/>
              </a:rPr>
              <a:t>// p    = 0 </a:t>
            </a:r>
          </a:p>
          <a:p>
            <a:pPr marL="0" lvl="0" indent="0">
              <a:spcBef>
                <a:spcPct val="0"/>
              </a:spcBef>
              <a:buClrTx/>
              <a:buSzTx/>
              <a:buNone/>
              <a:defRPr/>
            </a:pP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    g    = a &amp; b ;         </a:t>
            </a:r>
            <a:r>
              <a:rPr lang="en-US" sz="1800" kern="1200" dirty="0">
                <a:solidFill>
                  <a:schemeClr val="accent2"/>
                </a:solidFill>
                <a:latin typeface="Consolas" panose="020B0609020204030204" pitchFamily="49" charset="0"/>
              </a:rPr>
              <a:t>// g    = 0</a:t>
            </a:r>
          </a:p>
          <a:p>
            <a:pPr marL="0" lvl="0" indent="0">
              <a:spcBef>
                <a:spcPct val="0"/>
              </a:spcBef>
              <a:buClrTx/>
              <a:buSzTx/>
              <a:buNone/>
              <a:defRPr/>
            </a:pP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    s    = p ^ </a:t>
            </a:r>
            <a:r>
              <a:rPr lang="en-US" sz="1800" kern="1200" dirty="0" err="1">
                <a:solidFill>
                  <a:srgbClr val="000000"/>
                </a:solidFill>
                <a:latin typeface="Consolas" panose="020B0609020204030204" pitchFamily="49" charset="0"/>
              </a:rPr>
              <a:t>cin</a:t>
            </a: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 ;       </a:t>
            </a:r>
            <a:r>
              <a:rPr lang="en-US" sz="1800" kern="1200" dirty="0">
                <a:solidFill>
                  <a:schemeClr val="accent2"/>
                </a:solidFill>
                <a:latin typeface="Consolas" panose="020B0609020204030204" pitchFamily="49" charset="0"/>
              </a:rPr>
              <a:t>// s    = 0 </a:t>
            </a:r>
          </a:p>
          <a:p>
            <a:pPr marL="0" lvl="0" indent="0">
              <a:spcBef>
                <a:spcPct val="0"/>
              </a:spcBef>
              <a:buClrTx/>
              <a:buSzTx/>
              <a:buNone/>
              <a:defRPr/>
            </a:pP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800" kern="1200" dirty="0" err="1">
                <a:solidFill>
                  <a:srgbClr val="000000"/>
                </a:solidFill>
                <a:latin typeface="Consolas" panose="020B0609020204030204" pitchFamily="49" charset="0"/>
              </a:rPr>
              <a:t>cout</a:t>
            </a: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 = g | (p &amp; </a:t>
            </a:r>
            <a:r>
              <a:rPr lang="en-US" sz="1800" kern="1200" dirty="0" err="1">
                <a:solidFill>
                  <a:srgbClr val="000000"/>
                </a:solidFill>
                <a:latin typeface="Consolas" panose="020B0609020204030204" pitchFamily="49" charset="0"/>
              </a:rPr>
              <a:t>cin</a:t>
            </a: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) ; </a:t>
            </a:r>
            <a:r>
              <a:rPr lang="en-US" sz="1800" kern="1200" dirty="0">
                <a:solidFill>
                  <a:schemeClr val="accent2"/>
                </a:solidFill>
                <a:latin typeface="Consolas" panose="020B0609020204030204" pitchFamily="49" charset="0"/>
              </a:rPr>
              <a:t>// </a:t>
            </a:r>
            <a:r>
              <a:rPr lang="en-US" sz="1800" kern="1200" dirty="0" err="1">
                <a:solidFill>
                  <a:schemeClr val="accent2"/>
                </a:solidFill>
                <a:latin typeface="Consolas" panose="020B0609020204030204" pitchFamily="49" charset="0"/>
              </a:rPr>
              <a:t>cout</a:t>
            </a:r>
            <a:r>
              <a:rPr lang="en-US" sz="1800" kern="1200" dirty="0">
                <a:solidFill>
                  <a:schemeClr val="accent2"/>
                </a:solidFill>
                <a:latin typeface="Consolas" panose="020B0609020204030204" pitchFamily="49" charset="0"/>
              </a:rPr>
              <a:t> = 0</a:t>
            </a:r>
          </a:p>
          <a:p>
            <a:pPr marL="0" lvl="0" indent="0">
              <a:spcBef>
                <a:spcPct val="0"/>
              </a:spcBef>
              <a:buClrTx/>
              <a:buSzTx/>
              <a:buNone/>
              <a:defRPr/>
            </a:pP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  <a:r>
              <a:rPr lang="en-US" sz="1800" b="1" kern="1200" dirty="0">
                <a:solidFill>
                  <a:srgbClr val="000000"/>
                </a:solidFill>
                <a:latin typeface="Consolas" panose="020B0609020204030204" pitchFamily="49" charset="0"/>
              </a:rPr>
              <a:t>end</a:t>
            </a:r>
          </a:p>
        </p:txBody>
      </p:sp>
      <p:sp>
        <p:nvSpPr>
          <p:cNvPr id="6" name="Content Placeholder 10">
            <a:extLst>
              <a:ext uri="{FF2B5EF4-FFF2-40B4-BE49-F238E27FC236}">
                <a16:creationId xmlns:a16="http://schemas.microsoft.com/office/drawing/2014/main" id="{2C60E326-32B0-439C-9D53-C953CA25A211}"/>
              </a:ext>
            </a:extLst>
          </p:cNvPr>
          <p:cNvSpPr txBox="1">
            <a:spLocks/>
          </p:cNvSpPr>
          <p:nvPr/>
        </p:nvSpPr>
        <p:spPr bwMode="auto">
          <a:xfrm>
            <a:off x="533400" y="1415855"/>
            <a:ext cx="85344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669925" indent="-3254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2pPr>
            <a:lvl3pPr marL="1022350" indent="-3508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3pPr>
            <a:lvl4pPr marL="1339850" indent="-3159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4pPr>
            <a:lvl5pPr marL="1681163" indent="-33972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5pPr>
            <a:lvl6pPr marL="21383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6pPr>
            <a:lvl7pPr marL="25955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7pPr>
            <a:lvl8pPr marL="30527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8pPr>
            <a:lvl9pPr marL="35099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anose="05000000000000000000" pitchFamily="2" charset="2"/>
              <a:buChar char="n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charset="0"/>
              </a:rPr>
              <a:t>Assume all inputs are initially ‘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0"/>
                <a:cs typeface="Consolas" pitchFamily="49" charset="0"/>
              </a:rPr>
              <a:t>0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charset="0"/>
              </a:rPr>
              <a:t>’</a:t>
            </a:r>
          </a:p>
        </p:txBody>
      </p:sp>
      <p:sp>
        <p:nvSpPr>
          <p:cNvPr id="7" name="Content Placeholder 4">
            <a:extLst>
              <a:ext uri="{FF2B5EF4-FFF2-40B4-BE49-F238E27FC236}">
                <a16:creationId xmlns:a16="http://schemas.microsoft.com/office/drawing/2014/main" id="{D0839500-078E-4D1C-9FA3-1DB1E793CC8E}"/>
              </a:ext>
            </a:extLst>
          </p:cNvPr>
          <p:cNvSpPr txBox="1">
            <a:spLocks/>
          </p:cNvSpPr>
          <p:nvPr/>
        </p:nvSpPr>
        <p:spPr bwMode="auto">
          <a:xfrm>
            <a:off x="533400" y="4610100"/>
            <a:ext cx="8610600" cy="170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669925" indent="-3254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2pPr>
            <a:lvl3pPr marL="1022350" indent="-3508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3pPr>
            <a:lvl4pPr marL="1339850" indent="-3159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4pPr>
            <a:lvl5pPr marL="1681163" indent="-33972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5pPr>
            <a:lvl6pPr marL="21383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6pPr>
            <a:lvl7pPr marL="25955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7pPr>
            <a:lvl8pPr marL="30527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8pPr>
            <a:lvl9pPr marL="35099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anose="05000000000000000000" pitchFamily="2" charset="2"/>
              <a:buChar char="n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ahoma"/>
                <a:ea typeface="ＭＳ Ｐゴシック" charset="0"/>
              </a:rPr>
              <a:t>If 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Consolas" pitchFamily="49" charset="0"/>
                <a:ea typeface="ＭＳ Ｐゴシック" charset="0"/>
              </a:rPr>
              <a:t>a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onsolas" pitchFamily="49" charset="0"/>
                <a:ea typeface="ＭＳ Ｐゴシック" charset="0"/>
              </a:rPr>
              <a:t> 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ahoma"/>
                <a:ea typeface="ＭＳ Ｐゴシック" charset="0"/>
              </a:rPr>
              <a:t>changes to ‘1’</a:t>
            </a:r>
          </a:p>
          <a:p>
            <a:pPr marL="669925" marR="0" lvl="1" indent="-325438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3B812F"/>
              </a:buClr>
              <a:buSzPct val="60000"/>
              <a:buFont typeface="Wingdings" panose="05000000000000000000" pitchFamily="2" charset="2"/>
              <a:buChar char="q"/>
              <a:tabLst/>
              <a:defRPr/>
            </a:pP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pitchFamily="-106" charset="-128"/>
                <a:cs typeface="+mn-cs"/>
              </a:rPr>
              <a:t>All values are updated in order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4EA6B6A-DB56-41D8-ADB2-9CD1E3C12A14}"/>
              </a:ext>
            </a:extLst>
          </p:cNvPr>
          <p:cNvSpPr txBox="1"/>
          <p:nvPr/>
        </p:nvSpPr>
        <p:spPr>
          <a:xfrm>
            <a:off x="5562600" y="2697259"/>
            <a:ext cx="533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1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4E293B6-4757-4364-BBC6-364368EA73D3}"/>
              </a:ext>
            </a:extLst>
          </p:cNvPr>
          <p:cNvSpPr txBox="1"/>
          <p:nvPr/>
        </p:nvSpPr>
        <p:spPr>
          <a:xfrm>
            <a:off x="5562600" y="2983468"/>
            <a:ext cx="533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0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7D685EA-A132-4790-B50A-CD1674451AB7}"/>
              </a:ext>
            </a:extLst>
          </p:cNvPr>
          <p:cNvSpPr txBox="1"/>
          <p:nvPr/>
        </p:nvSpPr>
        <p:spPr>
          <a:xfrm>
            <a:off x="5562600" y="3239276"/>
            <a:ext cx="533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1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F051908-B6F6-4E01-B2A7-69158E2D9F82}"/>
              </a:ext>
            </a:extLst>
          </p:cNvPr>
          <p:cNvSpPr txBox="1"/>
          <p:nvPr/>
        </p:nvSpPr>
        <p:spPr>
          <a:xfrm>
            <a:off x="5562600" y="3525485"/>
            <a:ext cx="533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0</a:t>
            </a:r>
          </a:p>
        </p:txBody>
      </p:sp>
    </p:spTree>
    <p:extLst>
      <p:ext uri="{BB962C8B-B14F-4D97-AF65-F5344CB8AC3E}">
        <p14:creationId xmlns:p14="http://schemas.microsoft.com/office/powerpoint/2010/main" val="83713473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8" grpId="0"/>
      <p:bldP spid="9" grpId="0"/>
      <p:bldP spid="10" grpId="0"/>
      <p:bldP spid="11" grpId="0"/>
    </p:bld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E3FCFE49-F7D8-9F40-A47B-CD8F660E719E}" type="slidenum">
              <a:rPr kumimoji="0" 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95</a:t>
            </a:fld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EB2D6FC9-57B4-41E5-A1DF-2299A8E09E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 sz="3600" dirty="0"/>
              <a:t>The Same Example: Non-Blocking Assignment</a:t>
            </a:r>
          </a:p>
        </p:txBody>
      </p:sp>
      <p:sp>
        <p:nvSpPr>
          <p:cNvPr id="5" name="Content Placeholder 1">
            <a:extLst>
              <a:ext uri="{FF2B5EF4-FFF2-40B4-BE49-F238E27FC236}">
                <a16:creationId xmlns:a16="http://schemas.microsoft.com/office/drawing/2014/main" id="{88B9EB6A-FF16-42B0-B521-2D26EC84F30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3887" y="2147596"/>
            <a:ext cx="7896225" cy="2125954"/>
          </a:xfrm>
          <a:solidFill>
            <a:srgbClr val="F6F5BD"/>
          </a:solidFill>
          <a:ln>
            <a:solidFill>
              <a:schemeClr val="tx1"/>
            </a:solidFill>
          </a:ln>
        </p:spPr>
        <p:txBody>
          <a:bodyPr/>
          <a:lstStyle/>
          <a:p>
            <a:pPr marL="0" lvl="0" indent="0">
              <a:spcBef>
                <a:spcPct val="0"/>
              </a:spcBef>
              <a:buClrTx/>
              <a:buSzTx/>
              <a:buNone/>
              <a:defRPr/>
            </a:pPr>
            <a:r>
              <a:rPr lang="en-US" sz="1800" b="1" kern="1200" dirty="0">
                <a:solidFill>
                  <a:srgbClr val="000000"/>
                </a:solidFill>
                <a:latin typeface="Consolas" panose="020B0609020204030204" pitchFamily="49" charset="0"/>
              </a:rPr>
              <a:t>always </a:t>
            </a: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@ ( * )</a:t>
            </a:r>
          </a:p>
          <a:p>
            <a:pPr marL="0" lvl="0" indent="0">
              <a:spcBef>
                <a:spcPct val="0"/>
              </a:spcBef>
              <a:buClrTx/>
              <a:buSzTx/>
              <a:buNone/>
              <a:defRPr/>
            </a:pP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  <a:r>
              <a:rPr lang="en-US" sz="1800" b="1" kern="1200" dirty="0">
                <a:solidFill>
                  <a:srgbClr val="000000"/>
                </a:solidFill>
                <a:latin typeface="Consolas" panose="020B0609020204030204" pitchFamily="49" charset="0"/>
              </a:rPr>
              <a:t>begin</a:t>
            </a:r>
          </a:p>
          <a:p>
            <a:pPr marL="0" lvl="0" indent="0">
              <a:spcBef>
                <a:spcPct val="0"/>
              </a:spcBef>
              <a:buClrTx/>
              <a:buSzTx/>
              <a:buNone/>
              <a:defRPr/>
            </a:pP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    p    &lt;= a ^ b ;         </a:t>
            </a:r>
            <a:r>
              <a:rPr lang="en-US" sz="1800" kern="1200" dirty="0">
                <a:solidFill>
                  <a:schemeClr val="accent2"/>
                </a:solidFill>
                <a:latin typeface="Consolas" panose="020B0609020204030204" pitchFamily="49" charset="0"/>
              </a:rPr>
              <a:t>// p    = 0 </a:t>
            </a:r>
          </a:p>
          <a:p>
            <a:pPr marL="0" lvl="0" indent="0">
              <a:spcBef>
                <a:spcPct val="0"/>
              </a:spcBef>
              <a:buClrTx/>
              <a:buSzTx/>
              <a:buNone/>
              <a:defRPr/>
            </a:pP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    g    &lt;= a &amp; b ;         </a:t>
            </a:r>
            <a:r>
              <a:rPr lang="en-US" sz="1800" kern="1200" dirty="0">
                <a:solidFill>
                  <a:schemeClr val="accent2"/>
                </a:solidFill>
                <a:latin typeface="Consolas" panose="020B0609020204030204" pitchFamily="49" charset="0"/>
              </a:rPr>
              <a:t>// g    = 0</a:t>
            </a:r>
          </a:p>
          <a:p>
            <a:pPr marL="0" lvl="0" indent="0">
              <a:spcBef>
                <a:spcPct val="0"/>
              </a:spcBef>
              <a:buClrTx/>
              <a:buSzTx/>
              <a:buNone/>
              <a:defRPr/>
            </a:pP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    s    &lt;= p ^ </a:t>
            </a:r>
            <a:r>
              <a:rPr lang="en-US" sz="1800" kern="1200" dirty="0" err="1">
                <a:solidFill>
                  <a:srgbClr val="000000"/>
                </a:solidFill>
                <a:latin typeface="Consolas" panose="020B0609020204030204" pitchFamily="49" charset="0"/>
              </a:rPr>
              <a:t>cin</a:t>
            </a: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 ;       </a:t>
            </a:r>
            <a:r>
              <a:rPr lang="en-US" sz="1800" kern="1200" dirty="0">
                <a:solidFill>
                  <a:schemeClr val="accent2"/>
                </a:solidFill>
                <a:latin typeface="Consolas" panose="020B0609020204030204" pitchFamily="49" charset="0"/>
              </a:rPr>
              <a:t>// s    = 0 </a:t>
            </a:r>
          </a:p>
          <a:p>
            <a:pPr marL="0" lvl="0" indent="0">
              <a:spcBef>
                <a:spcPct val="0"/>
              </a:spcBef>
              <a:buClrTx/>
              <a:buSzTx/>
              <a:buNone/>
              <a:defRPr/>
            </a:pP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800" kern="1200" dirty="0" err="1">
                <a:solidFill>
                  <a:srgbClr val="000000"/>
                </a:solidFill>
                <a:latin typeface="Consolas" panose="020B0609020204030204" pitchFamily="49" charset="0"/>
              </a:rPr>
              <a:t>cout</a:t>
            </a: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 &lt;= g | (p &amp; </a:t>
            </a:r>
            <a:r>
              <a:rPr lang="en-US" sz="1800" kern="1200" dirty="0" err="1">
                <a:solidFill>
                  <a:srgbClr val="000000"/>
                </a:solidFill>
                <a:latin typeface="Consolas" panose="020B0609020204030204" pitchFamily="49" charset="0"/>
              </a:rPr>
              <a:t>cin</a:t>
            </a: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) ; </a:t>
            </a:r>
            <a:r>
              <a:rPr lang="en-US" sz="1800" kern="1200" dirty="0">
                <a:solidFill>
                  <a:schemeClr val="accent2"/>
                </a:solidFill>
                <a:latin typeface="Consolas" panose="020B0609020204030204" pitchFamily="49" charset="0"/>
              </a:rPr>
              <a:t>// </a:t>
            </a:r>
            <a:r>
              <a:rPr lang="en-US" sz="1800" kern="1200" dirty="0" err="1">
                <a:solidFill>
                  <a:schemeClr val="accent2"/>
                </a:solidFill>
                <a:latin typeface="Consolas" panose="020B0609020204030204" pitchFamily="49" charset="0"/>
              </a:rPr>
              <a:t>cout</a:t>
            </a:r>
            <a:r>
              <a:rPr lang="en-US" sz="1800" kern="1200" dirty="0">
                <a:solidFill>
                  <a:schemeClr val="accent2"/>
                </a:solidFill>
                <a:latin typeface="Consolas" panose="020B0609020204030204" pitchFamily="49" charset="0"/>
              </a:rPr>
              <a:t> = 0</a:t>
            </a:r>
          </a:p>
          <a:p>
            <a:pPr marL="0" lvl="0" indent="0">
              <a:spcBef>
                <a:spcPct val="0"/>
              </a:spcBef>
              <a:buClrTx/>
              <a:buSzTx/>
              <a:buNone/>
              <a:defRPr/>
            </a:pP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  <a:r>
              <a:rPr lang="en-US" sz="1800" b="1" kern="1200" dirty="0">
                <a:solidFill>
                  <a:srgbClr val="000000"/>
                </a:solidFill>
                <a:latin typeface="Consolas" panose="020B0609020204030204" pitchFamily="49" charset="0"/>
              </a:rPr>
              <a:t>end</a:t>
            </a:r>
          </a:p>
        </p:txBody>
      </p:sp>
      <p:sp>
        <p:nvSpPr>
          <p:cNvPr id="6" name="Content Placeholder 10">
            <a:extLst>
              <a:ext uri="{FF2B5EF4-FFF2-40B4-BE49-F238E27FC236}">
                <a16:creationId xmlns:a16="http://schemas.microsoft.com/office/drawing/2014/main" id="{2C60E326-32B0-439C-9D53-C953CA25A211}"/>
              </a:ext>
            </a:extLst>
          </p:cNvPr>
          <p:cNvSpPr txBox="1">
            <a:spLocks/>
          </p:cNvSpPr>
          <p:nvPr/>
        </p:nvSpPr>
        <p:spPr bwMode="auto">
          <a:xfrm>
            <a:off x="533400" y="1415855"/>
            <a:ext cx="85344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669925" indent="-3254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2pPr>
            <a:lvl3pPr marL="1022350" indent="-3508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3pPr>
            <a:lvl4pPr marL="1339850" indent="-3159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4pPr>
            <a:lvl5pPr marL="1681163" indent="-33972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5pPr>
            <a:lvl6pPr marL="21383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6pPr>
            <a:lvl7pPr marL="25955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7pPr>
            <a:lvl8pPr marL="30527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8pPr>
            <a:lvl9pPr marL="35099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anose="05000000000000000000" pitchFamily="2" charset="2"/>
              <a:buChar char="n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charset="0"/>
              </a:rPr>
              <a:t>Assume all inputs are initially ‘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0"/>
                <a:cs typeface="Consolas" pitchFamily="49" charset="0"/>
              </a:rPr>
              <a:t>0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charset="0"/>
              </a:rPr>
              <a:t>’</a:t>
            </a:r>
          </a:p>
        </p:txBody>
      </p:sp>
      <p:sp>
        <p:nvSpPr>
          <p:cNvPr id="7" name="Content Placeholder 4">
            <a:extLst>
              <a:ext uri="{FF2B5EF4-FFF2-40B4-BE49-F238E27FC236}">
                <a16:creationId xmlns:a16="http://schemas.microsoft.com/office/drawing/2014/main" id="{D0839500-078E-4D1C-9FA3-1DB1E793CC8E}"/>
              </a:ext>
            </a:extLst>
          </p:cNvPr>
          <p:cNvSpPr txBox="1">
            <a:spLocks/>
          </p:cNvSpPr>
          <p:nvPr/>
        </p:nvSpPr>
        <p:spPr bwMode="auto">
          <a:xfrm>
            <a:off x="533400" y="4610100"/>
            <a:ext cx="8610600" cy="170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669925" indent="-3254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2pPr>
            <a:lvl3pPr marL="1022350" indent="-3508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3pPr>
            <a:lvl4pPr marL="1339850" indent="-3159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4pPr>
            <a:lvl5pPr marL="1681163" indent="-33972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5pPr>
            <a:lvl6pPr marL="21383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6pPr>
            <a:lvl7pPr marL="25955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7pPr>
            <a:lvl8pPr marL="30527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8pPr>
            <a:lvl9pPr marL="35099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anose="05000000000000000000" pitchFamily="2" charset="2"/>
              <a:buChar char="n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ahoma"/>
                <a:ea typeface="ＭＳ Ｐゴシック" charset="0"/>
              </a:rPr>
              <a:t>If 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Consolas" pitchFamily="49" charset="0"/>
                <a:ea typeface="ＭＳ Ｐゴシック" charset="0"/>
              </a:rPr>
              <a:t>a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onsolas" pitchFamily="49" charset="0"/>
                <a:ea typeface="ＭＳ Ｐゴシック" charset="0"/>
              </a:rPr>
              <a:t> 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ahoma"/>
                <a:ea typeface="ＭＳ Ｐゴシック" charset="0"/>
              </a:rPr>
              <a:t>changes to ‘1’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ＭＳ Ｐゴシック" charset="0"/>
            </a:endParaRPr>
          </a:p>
          <a:p>
            <a:pPr marL="669925" marR="0" lvl="1" indent="-325438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3B812F"/>
              </a:buClr>
              <a:buSzPct val="60000"/>
              <a:buFont typeface="Wingdings" panose="05000000000000000000" pitchFamily="2" charset="2"/>
              <a:buChar char="q"/>
              <a:tabLst/>
              <a:defRPr/>
            </a:pP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pitchFamily="-106" charset="-128"/>
                <a:cs typeface="+mn-cs"/>
              </a:rPr>
              <a:t>All assignments are concurrent</a:t>
            </a:r>
          </a:p>
          <a:p>
            <a:pPr marL="669925" marR="0" lvl="1" indent="-325438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3B812F"/>
              </a:buClr>
              <a:buSzPct val="60000"/>
              <a:buFont typeface="Wingdings" panose="05000000000000000000" pitchFamily="2" charset="2"/>
              <a:buChar char="q"/>
              <a:tabLst/>
              <a:defRPr/>
            </a:pP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pitchFamily="-106" charset="-128"/>
                <a:cs typeface="+mn-cs"/>
              </a:rPr>
              <a:t>When 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Consolas" pitchFamily="49" charset="0"/>
                <a:ea typeface="ＭＳ Ｐゴシック" pitchFamily="-106" charset="-128"/>
                <a:cs typeface="Consolas" pitchFamily="49" charset="0"/>
              </a:rPr>
              <a:t>s 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Tahoma"/>
                <a:ea typeface="ＭＳ Ｐゴシック" pitchFamily="-106" charset="-128"/>
                <a:cs typeface="+mn-cs"/>
              </a:rPr>
              <a:t>is being assigned, 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Consolas" pitchFamily="49" charset="0"/>
                <a:ea typeface="ＭＳ Ｐゴシック" pitchFamily="-106" charset="-128"/>
                <a:cs typeface="Consolas" pitchFamily="49" charset="0"/>
              </a:rPr>
              <a:t>p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Tahoma"/>
                <a:ea typeface="ＭＳ Ｐゴシック" pitchFamily="-106" charset="-128"/>
                <a:cs typeface="+mn-cs"/>
              </a:rPr>
              <a:t> is still 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Consolas" pitchFamily="49" charset="0"/>
                <a:ea typeface="ＭＳ Ｐゴシック" pitchFamily="-106" charset="-128"/>
                <a:cs typeface="Consolas" pitchFamily="49" charset="0"/>
              </a:rPr>
              <a:t>0</a:t>
            </a:r>
            <a:endParaRPr kumimoji="0" lang="en-US" sz="2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ＭＳ Ｐゴシック" pitchFamily="-106" charset="-128"/>
              <a:cs typeface="+mn-cs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5DDE488-577B-4EC7-9E58-3E6E5BA6A522}"/>
              </a:ext>
            </a:extLst>
          </p:cNvPr>
          <p:cNvSpPr txBox="1"/>
          <p:nvPr/>
        </p:nvSpPr>
        <p:spPr>
          <a:xfrm>
            <a:off x="5638800" y="2697259"/>
            <a:ext cx="533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1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92FBDD3-30AD-47F2-9E2D-F8D7A3959AE5}"/>
              </a:ext>
            </a:extLst>
          </p:cNvPr>
          <p:cNvSpPr txBox="1"/>
          <p:nvPr/>
        </p:nvSpPr>
        <p:spPr>
          <a:xfrm>
            <a:off x="5638800" y="2983468"/>
            <a:ext cx="533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0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6A7F44E-FD3C-4D8B-84C4-124061F9F94D}"/>
              </a:ext>
            </a:extLst>
          </p:cNvPr>
          <p:cNvSpPr txBox="1"/>
          <p:nvPr/>
        </p:nvSpPr>
        <p:spPr>
          <a:xfrm>
            <a:off x="5638800" y="3239276"/>
            <a:ext cx="533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0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EAC7B1E-85E0-4CA6-A55A-8E74F4DA69B1}"/>
              </a:ext>
            </a:extLst>
          </p:cNvPr>
          <p:cNvSpPr txBox="1"/>
          <p:nvPr/>
        </p:nvSpPr>
        <p:spPr>
          <a:xfrm>
            <a:off x="5638800" y="3525485"/>
            <a:ext cx="533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0</a:t>
            </a:r>
          </a:p>
        </p:txBody>
      </p:sp>
    </p:spTree>
    <p:extLst>
      <p:ext uri="{BB962C8B-B14F-4D97-AF65-F5344CB8AC3E}">
        <p14:creationId xmlns:p14="http://schemas.microsoft.com/office/powerpoint/2010/main" val="160075359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</p:bld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E3FCFE49-F7D8-9F40-A47B-CD8F660E719E}" type="slidenum">
              <a:rPr kumimoji="0" 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96</a:t>
            </a:fld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EB2D6FC9-57B4-41E5-A1DF-2299A8E09E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 sz="3600" dirty="0"/>
              <a:t>The Same Example: Non-Blocking Assignment</a:t>
            </a:r>
          </a:p>
        </p:txBody>
      </p:sp>
      <p:sp>
        <p:nvSpPr>
          <p:cNvPr id="5" name="Content Placeholder 1">
            <a:extLst>
              <a:ext uri="{FF2B5EF4-FFF2-40B4-BE49-F238E27FC236}">
                <a16:creationId xmlns:a16="http://schemas.microsoft.com/office/drawing/2014/main" id="{88B9EB6A-FF16-42B0-B521-2D26EC84F30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3887" y="2147596"/>
            <a:ext cx="7896225" cy="2125954"/>
          </a:xfrm>
          <a:solidFill>
            <a:srgbClr val="F6F5BD"/>
          </a:solidFill>
          <a:ln>
            <a:solidFill>
              <a:schemeClr val="tx1"/>
            </a:solidFill>
          </a:ln>
        </p:spPr>
        <p:txBody>
          <a:bodyPr/>
          <a:lstStyle/>
          <a:p>
            <a:pPr marL="0" lvl="0" indent="0">
              <a:spcBef>
                <a:spcPct val="0"/>
              </a:spcBef>
              <a:buClrTx/>
              <a:buSzTx/>
              <a:buNone/>
              <a:defRPr/>
            </a:pPr>
            <a:r>
              <a:rPr lang="en-US" sz="1800" b="1" kern="1200" dirty="0">
                <a:solidFill>
                  <a:srgbClr val="000000"/>
                </a:solidFill>
                <a:latin typeface="Consolas" panose="020B0609020204030204" pitchFamily="49" charset="0"/>
              </a:rPr>
              <a:t>always </a:t>
            </a: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@ ( * )</a:t>
            </a:r>
          </a:p>
          <a:p>
            <a:pPr marL="0" lvl="0" indent="0">
              <a:spcBef>
                <a:spcPct val="0"/>
              </a:spcBef>
              <a:buClrTx/>
              <a:buSzTx/>
              <a:buNone/>
              <a:defRPr/>
            </a:pP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  <a:r>
              <a:rPr lang="en-US" sz="1800" b="1" kern="1200" dirty="0">
                <a:solidFill>
                  <a:srgbClr val="000000"/>
                </a:solidFill>
                <a:latin typeface="Consolas" panose="020B0609020204030204" pitchFamily="49" charset="0"/>
              </a:rPr>
              <a:t>begin</a:t>
            </a:r>
          </a:p>
          <a:p>
            <a:pPr marL="0" lvl="0" indent="0">
              <a:spcBef>
                <a:spcPct val="0"/>
              </a:spcBef>
              <a:buClrTx/>
              <a:buSzTx/>
              <a:buNone/>
              <a:defRPr/>
            </a:pP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    p    &lt;= a ^ b ;         </a:t>
            </a:r>
            <a:r>
              <a:rPr lang="en-US" sz="1800" kern="1200" dirty="0">
                <a:solidFill>
                  <a:schemeClr val="accent2"/>
                </a:solidFill>
                <a:latin typeface="Consolas" panose="020B0609020204030204" pitchFamily="49" charset="0"/>
              </a:rPr>
              <a:t>// p    = 1 </a:t>
            </a:r>
          </a:p>
          <a:p>
            <a:pPr marL="0" lvl="0" indent="0">
              <a:spcBef>
                <a:spcPct val="0"/>
              </a:spcBef>
              <a:buClrTx/>
              <a:buSzTx/>
              <a:buNone/>
              <a:defRPr/>
            </a:pP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    g    &lt;= a &amp; b ;         </a:t>
            </a:r>
            <a:r>
              <a:rPr lang="en-US" sz="1800" kern="1200" dirty="0">
                <a:solidFill>
                  <a:schemeClr val="accent2"/>
                </a:solidFill>
                <a:latin typeface="Consolas" panose="020B0609020204030204" pitchFamily="49" charset="0"/>
              </a:rPr>
              <a:t>// g    = 0</a:t>
            </a:r>
          </a:p>
          <a:p>
            <a:pPr marL="0" lvl="0" indent="0">
              <a:spcBef>
                <a:spcPct val="0"/>
              </a:spcBef>
              <a:buClrTx/>
              <a:buSzTx/>
              <a:buNone/>
              <a:defRPr/>
            </a:pP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    s    &lt;= p ^ </a:t>
            </a:r>
            <a:r>
              <a:rPr lang="en-US" sz="1800" kern="1200" dirty="0" err="1">
                <a:solidFill>
                  <a:srgbClr val="000000"/>
                </a:solidFill>
                <a:latin typeface="Consolas" panose="020B0609020204030204" pitchFamily="49" charset="0"/>
              </a:rPr>
              <a:t>cin</a:t>
            </a: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 ;       </a:t>
            </a:r>
            <a:r>
              <a:rPr lang="en-US" sz="1800" kern="1200" dirty="0">
                <a:solidFill>
                  <a:schemeClr val="accent2"/>
                </a:solidFill>
                <a:latin typeface="Consolas" panose="020B0609020204030204" pitchFamily="49" charset="0"/>
              </a:rPr>
              <a:t>// s    = 0 </a:t>
            </a:r>
          </a:p>
          <a:p>
            <a:pPr marL="0" lvl="0" indent="0">
              <a:spcBef>
                <a:spcPct val="0"/>
              </a:spcBef>
              <a:buClrTx/>
              <a:buSzTx/>
              <a:buNone/>
              <a:defRPr/>
            </a:pP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800" kern="1200" dirty="0" err="1">
                <a:solidFill>
                  <a:srgbClr val="000000"/>
                </a:solidFill>
                <a:latin typeface="Consolas" panose="020B0609020204030204" pitchFamily="49" charset="0"/>
              </a:rPr>
              <a:t>cout</a:t>
            </a: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 &lt;= g | (p &amp; </a:t>
            </a:r>
            <a:r>
              <a:rPr lang="en-US" sz="1800" kern="1200" dirty="0" err="1">
                <a:solidFill>
                  <a:srgbClr val="000000"/>
                </a:solidFill>
                <a:latin typeface="Consolas" panose="020B0609020204030204" pitchFamily="49" charset="0"/>
              </a:rPr>
              <a:t>cin</a:t>
            </a: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) ; </a:t>
            </a:r>
            <a:r>
              <a:rPr lang="en-US" sz="1800" kern="1200" dirty="0">
                <a:solidFill>
                  <a:schemeClr val="accent2"/>
                </a:solidFill>
                <a:latin typeface="Consolas" panose="020B0609020204030204" pitchFamily="49" charset="0"/>
              </a:rPr>
              <a:t>// </a:t>
            </a:r>
            <a:r>
              <a:rPr lang="en-US" sz="1800" kern="1200" dirty="0" err="1">
                <a:solidFill>
                  <a:schemeClr val="accent2"/>
                </a:solidFill>
                <a:latin typeface="Consolas" panose="020B0609020204030204" pitchFamily="49" charset="0"/>
              </a:rPr>
              <a:t>cout</a:t>
            </a:r>
            <a:r>
              <a:rPr lang="en-US" sz="1800" kern="1200" dirty="0">
                <a:solidFill>
                  <a:schemeClr val="accent2"/>
                </a:solidFill>
                <a:latin typeface="Consolas" panose="020B0609020204030204" pitchFamily="49" charset="0"/>
              </a:rPr>
              <a:t> = 0</a:t>
            </a:r>
          </a:p>
          <a:p>
            <a:pPr marL="0" lvl="0" indent="0">
              <a:spcBef>
                <a:spcPct val="0"/>
              </a:spcBef>
              <a:buClrTx/>
              <a:buSzTx/>
              <a:buNone/>
              <a:defRPr/>
            </a:pP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  <a:r>
              <a:rPr lang="en-US" sz="1800" b="1" kern="1200" dirty="0">
                <a:solidFill>
                  <a:srgbClr val="000000"/>
                </a:solidFill>
                <a:latin typeface="Consolas" panose="020B0609020204030204" pitchFamily="49" charset="0"/>
              </a:rPr>
              <a:t>end</a:t>
            </a:r>
          </a:p>
        </p:txBody>
      </p:sp>
      <p:sp>
        <p:nvSpPr>
          <p:cNvPr id="6" name="Content Placeholder 10">
            <a:extLst>
              <a:ext uri="{FF2B5EF4-FFF2-40B4-BE49-F238E27FC236}">
                <a16:creationId xmlns:a16="http://schemas.microsoft.com/office/drawing/2014/main" id="{2C60E326-32B0-439C-9D53-C953CA25A211}"/>
              </a:ext>
            </a:extLst>
          </p:cNvPr>
          <p:cNvSpPr txBox="1">
            <a:spLocks/>
          </p:cNvSpPr>
          <p:nvPr/>
        </p:nvSpPr>
        <p:spPr bwMode="auto">
          <a:xfrm>
            <a:off x="533400" y="1415855"/>
            <a:ext cx="85344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669925" indent="-3254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2pPr>
            <a:lvl3pPr marL="1022350" indent="-3508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3pPr>
            <a:lvl4pPr marL="1339850" indent="-3159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4pPr>
            <a:lvl5pPr marL="1681163" indent="-33972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5pPr>
            <a:lvl6pPr marL="21383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6pPr>
            <a:lvl7pPr marL="25955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7pPr>
            <a:lvl8pPr marL="30527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8pPr>
            <a:lvl9pPr marL="35099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anose="05000000000000000000" pitchFamily="2" charset="2"/>
              <a:buChar char="n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charset="0"/>
              </a:rPr>
              <a:t>After the first iteration, 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Consolas" pitchFamily="49" charset="0"/>
                <a:ea typeface="ＭＳ Ｐゴシック" charset="0"/>
                <a:cs typeface="Consolas" pitchFamily="49" charset="0"/>
              </a:rPr>
              <a:t>p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CC9900">
                    <a:lumMod val="75000"/>
                    <a:lumOff val="25000"/>
                  </a:srgbClr>
                </a:solidFill>
                <a:effectLst/>
                <a:uLnTx/>
                <a:uFillTx/>
                <a:latin typeface="Consolas" pitchFamily="49" charset="0"/>
                <a:ea typeface="ＭＳ Ｐゴシック" charset="0"/>
                <a:cs typeface="Consolas" pitchFamily="49" charset="0"/>
              </a:rPr>
              <a:t> 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charset="0"/>
              </a:rPr>
              <a:t>has changed to ‘1’ as well</a:t>
            </a:r>
          </a:p>
        </p:txBody>
      </p:sp>
      <p:sp>
        <p:nvSpPr>
          <p:cNvPr id="7" name="Content Placeholder 4">
            <a:extLst>
              <a:ext uri="{FF2B5EF4-FFF2-40B4-BE49-F238E27FC236}">
                <a16:creationId xmlns:a16="http://schemas.microsoft.com/office/drawing/2014/main" id="{D0839500-078E-4D1C-9FA3-1DB1E793CC8E}"/>
              </a:ext>
            </a:extLst>
          </p:cNvPr>
          <p:cNvSpPr txBox="1">
            <a:spLocks/>
          </p:cNvSpPr>
          <p:nvPr/>
        </p:nvSpPr>
        <p:spPr bwMode="auto">
          <a:xfrm>
            <a:off x="533400" y="4610100"/>
            <a:ext cx="8610600" cy="148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669925" indent="-3254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2pPr>
            <a:lvl3pPr marL="1022350" indent="-3508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3pPr>
            <a:lvl4pPr marL="1339850" indent="-3159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4pPr>
            <a:lvl5pPr marL="1681163" indent="-33972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5pPr>
            <a:lvl6pPr marL="21383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6pPr>
            <a:lvl7pPr marL="25955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7pPr>
            <a:lvl8pPr marL="30527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8pPr>
            <a:lvl9pPr marL="35099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anose="05000000000000000000" pitchFamily="2" charset="2"/>
              <a:buChar char="n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charset="0"/>
              </a:rPr>
              <a:t>Since there is a change in 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Consolas" pitchFamily="49" charset="0"/>
                <a:ea typeface="ＭＳ Ｐゴシック" charset="0"/>
                <a:cs typeface="Consolas" pitchFamily="49" charset="0"/>
              </a:rPr>
              <a:t>p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charset="0"/>
              </a:rPr>
              <a:t>, the process 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Tahoma"/>
                <a:ea typeface="ＭＳ Ｐゴシック" charset="0"/>
              </a:rPr>
              <a:t>triggers again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anose="05000000000000000000" pitchFamily="2" charset="2"/>
              <a:buChar char="n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charset="0"/>
              </a:rPr>
              <a:t>This time 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Consolas" pitchFamily="49" charset="0"/>
                <a:ea typeface="ＭＳ Ｐゴシック" charset="0"/>
                <a:cs typeface="Consolas" pitchFamily="49" charset="0"/>
              </a:rPr>
              <a:t>s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CC9900">
                    <a:lumMod val="75000"/>
                    <a:lumOff val="25000"/>
                  </a:srgbClr>
                </a:solidFill>
                <a:effectLst/>
                <a:uLnTx/>
                <a:uFillTx/>
                <a:latin typeface="Consolas" pitchFamily="49" charset="0"/>
                <a:ea typeface="ＭＳ Ｐゴシック" charset="0"/>
                <a:cs typeface="Consolas" pitchFamily="49" charset="0"/>
              </a:rPr>
              <a:t> 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charset="0"/>
              </a:rPr>
              <a:t>is calculated with 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Consolas" pitchFamily="49" charset="0"/>
                <a:ea typeface="ＭＳ Ｐゴシック" charset="0"/>
                <a:cs typeface="Consolas" pitchFamily="49" charset="0"/>
              </a:rPr>
              <a:t>p=1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5DDE488-577B-4EC7-9E58-3E6E5BA6A522}"/>
              </a:ext>
            </a:extLst>
          </p:cNvPr>
          <p:cNvSpPr txBox="1"/>
          <p:nvPr/>
        </p:nvSpPr>
        <p:spPr>
          <a:xfrm>
            <a:off x="5638800" y="2697259"/>
            <a:ext cx="533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1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92FBDD3-30AD-47F2-9E2D-F8D7A3959AE5}"/>
              </a:ext>
            </a:extLst>
          </p:cNvPr>
          <p:cNvSpPr txBox="1"/>
          <p:nvPr/>
        </p:nvSpPr>
        <p:spPr>
          <a:xfrm>
            <a:off x="5638800" y="2983468"/>
            <a:ext cx="533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0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6A7F44E-FD3C-4D8B-84C4-124061F9F94D}"/>
              </a:ext>
            </a:extLst>
          </p:cNvPr>
          <p:cNvSpPr txBox="1"/>
          <p:nvPr/>
        </p:nvSpPr>
        <p:spPr>
          <a:xfrm>
            <a:off x="5638800" y="3239276"/>
            <a:ext cx="533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1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EAC7B1E-85E0-4CA6-A55A-8E74F4DA69B1}"/>
              </a:ext>
            </a:extLst>
          </p:cNvPr>
          <p:cNvSpPr txBox="1"/>
          <p:nvPr/>
        </p:nvSpPr>
        <p:spPr>
          <a:xfrm>
            <a:off x="5638800" y="3525485"/>
            <a:ext cx="533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0</a:t>
            </a:r>
          </a:p>
        </p:txBody>
      </p:sp>
    </p:spTree>
    <p:extLst>
      <p:ext uri="{BB962C8B-B14F-4D97-AF65-F5344CB8AC3E}">
        <p14:creationId xmlns:p14="http://schemas.microsoft.com/office/powerpoint/2010/main" val="380105062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</p:bld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E3FCFE49-F7D8-9F40-A47B-CD8F660E719E}" type="slidenum">
              <a:rPr kumimoji="0" 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97</a:t>
            </a:fld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3" name="Rectangle 2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469900" marR="0" lvl="0" indent="-469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66"/>
              </a:buClr>
              <a:buSzTx/>
              <a:buFont typeface="Wingdings" charset="2"/>
              <a:buNone/>
              <a:tabLst/>
              <a:defRPr/>
            </a:pP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charset="0"/>
              <a:ea typeface="ＭＳ Ｐゴシック" panose="020B0600070205080204" pitchFamily="34" charset="-128"/>
              <a:cs typeface="+mn-cs"/>
            </a:endParaRPr>
          </a:p>
          <a:p>
            <a:pPr marL="469900" marR="0" lvl="0" indent="-469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66"/>
              </a:buClr>
              <a:buSzTx/>
              <a:buFont typeface="Wingdings" charset="2"/>
              <a:buNone/>
              <a:tabLst/>
              <a:defRPr/>
            </a:pP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charset="0"/>
              <a:ea typeface="ＭＳ Ｐゴシック" panose="020B0600070205080204" pitchFamily="34" charset="-128"/>
              <a:cs typeface="+mn-cs"/>
            </a:endParaRPr>
          </a:p>
          <a:p>
            <a:pPr marL="469900" marR="0" lvl="0" indent="-469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66"/>
              </a:buClr>
              <a:buSzTx/>
              <a:buFont typeface="Wingdings" charset="2"/>
              <a:buNone/>
              <a:tabLst/>
              <a:defRPr/>
            </a:pP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5" name="Rectangle 3"/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/>
              <a:t>Rules for Signal Assignment</a:t>
            </a:r>
          </a:p>
        </p:txBody>
      </p:sp>
      <p:sp>
        <p:nvSpPr>
          <p:cNvPr id="6" name="Content Placeholder 1"/>
          <p:cNvSpPr>
            <a:spLocks noGrp="1"/>
          </p:cNvSpPr>
          <p:nvPr>
            <p:ph idx="1"/>
          </p:nvPr>
        </p:nvSpPr>
        <p:spPr>
          <a:xfrm>
            <a:off x="228600" y="1283277"/>
            <a:ext cx="8610600" cy="5193723"/>
          </a:xfrm>
        </p:spPr>
        <p:txBody>
          <a:bodyPr/>
          <a:lstStyle/>
          <a:p>
            <a:r>
              <a:rPr lang="en-US" dirty="0"/>
              <a:t>Use </a:t>
            </a:r>
            <a:r>
              <a:rPr lang="en-US" dirty="0">
                <a:solidFill>
                  <a:srgbClr val="0432FF"/>
                </a:solidFill>
                <a:latin typeface="Consolas" pitchFamily="49" charset="0"/>
                <a:cs typeface="Consolas" pitchFamily="49" charset="0"/>
              </a:rPr>
              <a:t>always @(</a:t>
            </a:r>
            <a:r>
              <a:rPr lang="en-US" dirty="0" err="1">
                <a:solidFill>
                  <a:srgbClr val="0432FF"/>
                </a:solidFill>
                <a:latin typeface="Consolas" pitchFamily="49" charset="0"/>
                <a:cs typeface="Consolas" pitchFamily="49" charset="0"/>
              </a:rPr>
              <a:t>posedge</a:t>
            </a:r>
            <a:r>
              <a:rPr lang="en-US" dirty="0">
                <a:solidFill>
                  <a:srgbClr val="0432FF"/>
                </a:solidFill>
                <a:latin typeface="Consolas" pitchFamily="49" charset="0"/>
                <a:cs typeface="Consolas" pitchFamily="49" charset="0"/>
              </a:rPr>
              <a:t> </a:t>
            </a:r>
            <a:r>
              <a:rPr lang="en-US" dirty="0" err="1">
                <a:solidFill>
                  <a:srgbClr val="0432FF"/>
                </a:solidFill>
                <a:latin typeface="Consolas" pitchFamily="49" charset="0"/>
                <a:cs typeface="Consolas" pitchFamily="49" charset="0"/>
              </a:rPr>
              <a:t>clk</a:t>
            </a:r>
            <a:r>
              <a:rPr lang="en-US" dirty="0">
                <a:solidFill>
                  <a:srgbClr val="0432FF"/>
                </a:solidFill>
                <a:latin typeface="Consolas" pitchFamily="49" charset="0"/>
                <a:cs typeface="Consolas" pitchFamily="49" charset="0"/>
              </a:rPr>
              <a:t>) </a:t>
            </a:r>
            <a:r>
              <a:rPr lang="en-US" dirty="0"/>
              <a:t>and </a:t>
            </a:r>
            <a:r>
              <a:rPr lang="en-US" dirty="0">
                <a:solidFill>
                  <a:srgbClr val="00B050"/>
                </a:solidFill>
              </a:rPr>
              <a:t>non-blocking</a:t>
            </a:r>
            <a:r>
              <a:rPr lang="en-US" dirty="0"/>
              <a:t> assignments (</a:t>
            </a:r>
            <a:r>
              <a:rPr lang="en-US" dirty="0">
                <a:solidFill>
                  <a:srgbClr val="0432FF"/>
                </a:solidFill>
                <a:latin typeface="Consolas" pitchFamily="49" charset="0"/>
                <a:cs typeface="Consolas" pitchFamily="49" charset="0"/>
              </a:rPr>
              <a:t>&lt;=</a:t>
            </a:r>
            <a:r>
              <a:rPr lang="en-US" dirty="0"/>
              <a:t>) to model </a:t>
            </a:r>
            <a:r>
              <a:rPr lang="en-US" dirty="0">
                <a:solidFill>
                  <a:srgbClr val="C00000"/>
                </a:solidFill>
              </a:rPr>
              <a:t>synchronous sequential logic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Use continuous assignments (</a:t>
            </a:r>
            <a:r>
              <a:rPr lang="en-US" dirty="0">
                <a:solidFill>
                  <a:srgbClr val="0432FF"/>
                </a:solidFill>
                <a:latin typeface="Consolas" pitchFamily="49" charset="0"/>
                <a:cs typeface="Consolas" pitchFamily="49" charset="0"/>
              </a:rPr>
              <a:t>assign</a:t>
            </a:r>
            <a:r>
              <a:rPr lang="en-US" dirty="0"/>
              <a:t>) to model simple combinational logic.</a:t>
            </a:r>
          </a:p>
          <a:p>
            <a:pPr marL="457200" lvl="1" indent="0">
              <a:buNone/>
            </a:pPr>
            <a:r>
              <a:rPr lang="en-US" dirty="0"/>
              <a:t>      </a:t>
            </a:r>
            <a:endParaRPr lang="en-US" dirty="0">
              <a:latin typeface="Consolas" pitchFamily="49" charset="0"/>
              <a:cs typeface="Consolas" pitchFamily="49" charset="0"/>
            </a:endParaRPr>
          </a:p>
        </p:txBody>
      </p:sp>
      <p:sp>
        <p:nvSpPr>
          <p:cNvPr id="7" name="Content Placeholder 1">
            <a:extLst>
              <a:ext uri="{FF2B5EF4-FFF2-40B4-BE49-F238E27FC236}">
                <a16:creationId xmlns:a16="http://schemas.microsoft.com/office/drawing/2014/main" id="{230A879B-5626-4A8E-B1AE-7BB031D73F52}"/>
              </a:ext>
            </a:extLst>
          </p:cNvPr>
          <p:cNvSpPr txBox="1">
            <a:spLocks/>
          </p:cNvSpPr>
          <p:nvPr/>
        </p:nvSpPr>
        <p:spPr bwMode="auto">
          <a:xfrm>
            <a:off x="510073" y="2514600"/>
            <a:ext cx="7896225" cy="1066800"/>
          </a:xfrm>
          <a:prstGeom prst="rect">
            <a:avLst/>
          </a:prstGeom>
          <a:solidFill>
            <a:srgbClr val="F6F5BD"/>
          </a:solidFill>
          <a:ln>
            <a:solidFill>
              <a:schemeClr val="tx1"/>
            </a:solidFill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669925" indent="-3254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2pPr>
            <a:lvl3pPr marL="1022350" indent="-3508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3pPr>
            <a:lvl4pPr marL="1339850" indent="-3159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4pPr>
            <a:lvl5pPr marL="1681163" indent="-33972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5pPr>
            <a:lvl6pPr marL="21383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6pPr>
            <a:lvl7pPr marL="25955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7pPr>
            <a:lvl8pPr marL="30527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8pPr>
            <a:lvl9pPr marL="35099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3B812F"/>
              </a:buClr>
              <a:buSzPct val="60000"/>
              <a:buFont typeface="Wingdings" panose="05000000000000000000" pitchFamily="2" charset="2"/>
              <a:buNone/>
              <a:tabLst/>
              <a:defRPr/>
            </a:pPr>
            <a:r>
              <a:rPr kumimoji="0" lang="en-US" sz="2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pitchFamily="-106" charset="-128"/>
                <a:cs typeface="Consolas" pitchFamily="49" charset="0"/>
              </a:rPr>
              <a:t>always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pitchFamily="-106" charset="-128"/>
                <a:cs typeface="Consolas" pitchFamily="49" charset="0"/>
              </a:rPr>
              <a:t> @ (</a:t>
            </a:r>
            <a:r>
              <a:rPr kumimoji="0" lang="en-US" sz="22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pitchFamily="-106" charset="-128"/>
                <a:cs typeface="Consolas" pitchFamily="49" charset="0"/>
              </a:rPr>
              <a:t>posedge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pitchFamily="-106" charset="-128"/>
                <a:cs typeface="Consolas" pitchFamily="49" charset="0"/>
              </a:rPr>
              <a:t> </a:t>
            </a:r>
            <a:r>
              <a:rPr kumimoji="0" lang="en-US" sz="22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pitchFamily="-106" charset="-128"/>
                <a:cs typeface="Consolas" pitchFamily="49" charset="0"/>
              </a:rPr>
              <a:t>clk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pitchFamily="-106" charset="-128"/>
                <a:cs typeface="Consolas" pitchFamily="49" charset="0"/>
              </a:rPr>
              <a:t>)</a:t>
            </a: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3B812F"/>
              </a:buClr>
              <a:buSzPct val="60000"/>
              <a:buFont typeface="Wingdings" panose="05000000000000000000" pitchFamily="2" charset="2"/>
              <a:buNone/>
              <a:tabLst/>
              <a:defRPr/>
            </a:pP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pitchFamily="-106" charset="-128"/>
                <a:cs typeface="Consolas" pitchFamily="49" charset="0"/>
              </a:rPr>
              <a:t>	  q &lt;= d; 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3B812F"/>
                </a:solidFill>
                <a:effectLst/>
                <a:uLnTx/>
                <a:uFillTx/>
                <a:latin typeface="Consolas" pitchFamily="49" charset="0"/>
                <a:ea typeface="ＭＳ Ｐゴシック" pitchFamily="-106" charset="-128"/>
                <a:cs typeface="Consolas" pitchFamily="49" charset="0"/>
              </a:rPr>
              <a:t>// non-blocking</a:t>
            </a:r>
          </a:p>
        </p:txBody>
      </p:sp>
      <p:sp>
        <p:nvSpPr>
          <p:cNvPr id="8" name="Content Placeholder 1">
            <a:extLst>
              <a:ext uri="{FF2B5EF4-FFF2-40B4-BE49-F238E27FC236}">
                <a16:creationId xmlns:a16="http://schemas.microsoft.com/office/drawing/2014/main" id="{4DA4AEF3-9DF8-4C5D-A323-68CBE98178AB}"/>
              </a:ext>
            </a:extLst>
          </p:cNvPr>
          <p:cNvSpPr txBox="1">
            <a:spLocks/>
          </p:cNvSpPr>
          <p:nvPr/>
        </p:nvSpPr>
        <p:spPr bwMode="auto">
          <a:xfrm>
            <a:off x="533400" y="5396593"/>
            <a:ext cx="7896225" cy="470807"/>
          </a:xfrm>
          <a:prstGeom prst="rect">
            <a:avLst/>
          </a:prstGeom>
          <a:solidFill>
            <a:srgbClr val="F6F5BD"/>
          </a:solidFill>
          <a:ln>
            <a:solidFill>
              <a:schemeClr val="tx1"/>
            </a:solidFill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669925" indent="-3254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2pPr>
            <a:lvl3pPr marL="1022350" indent="-3508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3pPr>
            <a:lvl4pPr marL="1339850" indent="-3159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4pPr>
            <a:lvl5pPr marL="1681163" indent="-33972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5pPr>
            <a:lvl6pPr marL="21383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6pPr>
            <a:lvl7pPr marL="25955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7pPr>
            <a:lvl8pPr marL="30527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8pPr>
            <a:lvl9pPr marL="35099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3B812F"/>
              </a:buClr>
              <a:buSzPct val="60000"/>
              <a:buFont typeface="Wingdings" panose="05000000000000000000" pitchFamily="2" charset="2"/>
              <a:buNone/>
              <a:tabLst/>
              <a:defRPr/>
            </a:pPr>
            <a:r>
              <a:rPr kumimoji="0" lang="en-US" sz="2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pitchFamily="-106" charset="-128"/>
                <a:cs typeface="Consolas" pitchFamily="49" charset="0"/>
              </a:rPr>
              <a:t>assign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pitchFamily="-106" charset="-128"/>
                <a:cs typeface="Consolas" pitchFamily="49" charset="0"/>
              </a:rPr>
              <a:t> y = a &amp; b;</a:t>
            </a:r>
            <a:endParaRPr kumimoji="0" lang="en-US" sz="2200" b="0" i="0" u="none" strike="noStrike" kern="1200" cap="none" spc="0" normalizeH="0" baseline="0" noProof="0" dirty="0">
              <a:ln>
                <a:noFill/>
              </a:ln>
              <a:solidFill>
                <a:srgbClr val="3B812F"/>
              </a:solidFill>
              <a:effectLst/>
              <a:uLnTx/>
              <a:uFillTx/>
              <a:latin typeface="Consolas" pitchFamily="49" charset="0"/>
              <a:ea typeface="ＭＳ Ｐゴシック" pitchFamily="-106" charset="-128"/>
              <a:cs typeface="Consolas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5915585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  <p:bldP spid="7" grpId="0" animBg="1"/>
      <p:bldP spid="8" grpId="0" animBg="1"/>
    </p:bld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Rectangle 2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469900" marR="0" lvl="0" indent="-469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66"/>
              </a:buClr>
              <a:buSzTx/>
              <a:buFont typeface="Wingdings" charset="2"/>
              <a:buNone/>
              <a:tabLst/>
              <a:defRPr/>
            </a:pP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charset="0"/>
              <a:ea typeface="ＭＳ Ｐゴシック" panose="020B0600070205080204" pitchFamily="34" charset="-128"/>
              <a:cs typeface="+mn-cs"/>
            </a:endParaRPr>
          </a:p>
          <a:p>
            <a:pPr marL="469900" marR="0" lvl="0" indent="-469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66"/>
              </a:buClr>
              <a:buSzTx/>
              <a:buFont typeface="Wingdings" charset="2"/>
              <a:buNone/>
              <a:tabLst/>
              <a:defRPr/>
            </a:pP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charset="0"/>
              <a:ea typeface="ＭＳ Ｐゴシック" panose="020B0600070205080204" pitchFamily="34" charset="-128"/>
              <a:cs typeface="+mn-cs"/>
            </a:endParaRPr>
          </a:p>
          <a:p>
            <a:pPr marL="469900" marR="0" lvl="0" indent="-469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66"/>
              </a:buClr>
              <a:buSzTx/>
              <a:buFont typeface="Wingdings" charset="2"/>
              <a:buNone/>
              <a:tabLst/>
              <a:defRPr/>
            </a:pP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99331" name="Rectangle 3"/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 dirty="0"/>
              <a:t>Rules for Signal Assignment (Cont.)</a:t>
            </a: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  <a:p>
            <a:r>
              <a:rPr lang="en-US" dirty="0"/>
              <a:t>Use </a:t>
            </a:r>
            <a:r>
              <a:rPr lang="en-US" dirty="0">
                <a:solidFill>
                  <a:srgbClr val="0432FF"/>
                </a:solidFill>
                <a:latin typeface="Consolas" pitchFamily="49" charset="0"/>
                <a:cs typeface="Consolas" pitchFamily="49" charset="0"/>
              </a:rPr>
              <a:t>always @ (*) </a:t>
            </a:r>
            <a:r>
              <a:rPr lang="en-US" dirty="0"/>
              <a:t>and </a:t>
            </a:r>
            <a:r>
              <a:rPr lang="en-US" dirty="0">
                <a:solidFill>
                  <a:srgbClr val="C00000"/>
                </a:solidFill>
              </a:rPr>
              <a:t>blocking</a:t>
            </a:r>
            <a:r>
              <a:rPr lang="en-US" dirty="0"/>
              <a:t> assignments (</a:t>
            </a:r>
            <a:r>
              <a:rPr lang="en-US" dirty="0">
                <a:solidFill>
                  <a:srgbClr val="0432FF"/>
                </a:solidFill>
                <a:latin typeface="Consolas" pitchFamily="49" charset="0"/>
                <a:cs typeface="Consolas" pitchFamily="49" charset="0"/>
              </a:rPr>
              <a:t>=</a:t>
            </a:r>
            <a:r>
              <a:rPr lang="en-US" dirty="0"/>
              <a:t>) to model more </a:t>
            </a:r>
            <a:r>
              <a:rPr lang="en-US" dirty="0">
                <a:solidFill>
                  <a:srgbClr val="C00000"/>
                </a:solidFill>
              </a:rPr>
              <a:t>complicated</a:t>
            </a:r>
            <a:r>
              <a:rPr lang="en-US" dirty="0"/>
              <a:t> </a:t>
            </a:r>
            <a:r>
              <a:rPr lang="en-US" dirty="0">
                <a:solidFill>
                  <a:srgbClr val="00B050"/>
                </a:solidFill>
              </a:rPr>
              <a:t>combinational logic.</a:t>
            </a:r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You </a:t>
            </a:r>
            <a:r>
              <a:rPr lang="en-US" dirty="0">
                <a:solidFill>
                  <a:srgbClr val="C00000"/>
                </a:solidFill>
              </a:rPr>
              <a:t>cannot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/>
              <a:t>make assignments to the </a:t>
            </a:r>
            <a:r>
              <a:rPr lang="en-US" dirty="0">
                <a:solidFill>
                  <a:srgbClr val="0432FF"/>
                </a:solidFill>
              </a:rPr>
              <a:t>same</a:t>
            </a:r>
            <a:r>
              <a:rPr lang="en-US" dirty="0"/>
              <a:t> signal in more than one always block or in a </a:t>
            </a:r>
            <a:r>
              <a:rPr lang="en-US" i="1" dirty="0"/>
              <a:t>continuous assignment</a:t>
            </a:r>
            <a:endParaRPr lang="de-CH" i="1" dirty="0"/>
          </a:p>
        </p:txBody>
      </p:sp>
      <p:sp>
        <p:nvSpPr>
          <p:cNvPr id="7" name="Slide Number Placeholder 3">
            <a:extLst>
              <a:ext uri="{FF2B5EF4-FFF2-40B4-BE49-F238E27FC236}">
                <a16:creationId xmlns:a16="http://schemas.microsoft.com/office/drawing/2014/main" id="{04E93CC8-147E-4FD9-A13C-CBA1156EA26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4A640EF-F0E2-4E49-9455-7E266BCEBB78}" type="slidenum">
              <a:rPr kumimoji="0" lang="en-US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98</a:t>
            </a:fld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6" name="Content Placeholder 1">
            <a:extLst>
              <a:ext uri="{FF2B5EF4-FFF2-40B4-BE49-F238E27FC236}">
                <a16:creationId xmlns:a16="http://schemas.microsoft.com/office/drawing/2014/main" id="{283A72F5-F0C1-41DB-997D-AB9CD7EF165C}"/>
              </a:ext>
            </a:extLst>
          </p:cNvPr>
          <p:cNvSpPr txBox="1">
            <a:spLocks/>
          </p:cNvSpPr>
          <p:nvPr/>
        </p:nvSpPr>
        <p:spPr bwMode="auto">
          <a:xfrm>
            <a:off x="762000" y="4118310"/>
            <a:ext cx="3262313" cy="2174167"/>
          </a:xfrm>
          <a:prstGeom prst="rect">
            <a:avLst/>
          </a:prstGeom>
          <a:solidFill>
            <a:srgbClr val="F6F5BD"/>
          </a:solidFill>
          <a:ln>
            <a:solidFill>
              <a:schemeClr val="tx1"/>
            </a:solidFill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669925" indent="-3254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2pPr>
            <a:lvl3pPr marL="1022350" indent="-3508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3pPr>
            <a:lvl4pPr marL="1339850" indent="-3159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4pPr>
            <a:lvl5pPr marL="1681163" indent="-33972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5pPr>
            <a:lvl6pPr marL="21383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6pPr>
            <a:lvl7pPr marL="25955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7pPr>
            <a:lvl8pPr marL="30527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8pPr>
            <a:lvl9pPr marL="35099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3B812F"/>
              </a:buClr>
              <a:buSzPct val="60000"/>
              <a:buFont typeface="Wingdings" panose="05000000000000000000" pitchFamily="2" charset="2"/>
              <a:buNone/>
              <a:tabLst/>
              <a:defRPr/>
            </a:pPr>
            <a:r>
              <a:rPr kumimoji="0" lang="en-US" sz="2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pitchFamily="-106" charset="-128"/>
                <a:cs typeface="Consolas" pitchFamily="49" charset="0"/>
              </a:rPr>
              <a:t>always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pitchFamily="-106" charset="-128"/>
                <a:cs typeface="Consolas" pitchFamily="49" charset="0"/>
              </a:rPr>
              <a:t> @ (</a:t>
            </a:r>
            <a:r>
              <a:rPr kumimoji="0" lang="en-US" sz="2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pitchFamily="-106" charset="-128"/>
                <a:cs typeface="Consolas" pitchFamily="49" charset="0"/>
              </a:rPr>
              <a:t>*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pitchFamily="-106" charset="-128"/>
                <a:cs typeface="Consolas" pitchFamily="49" charset="0"/>
              </a:rPr>
              <a:t>)</a:t>
            </a: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3B812F"/>
              </a:buClr>
              <a:buSzPct val="60000"/>
              <a:buFont typeface="Wingdings" panose="05000000000000000000" pitchFamily="2" charset="2"/>
              <a:buNone/>
              <a:tabLst/>
              <a:defRPr/>
            </a:pP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pitchFamily="-106" charset="-128"/>
                <a:cs typeface="Consolas" pitchFamily="49" charset="0"/>
              </a:rPr>
              <a:t>	  a = b;</a:t>
            </a: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3B812F"/>
              </a:buClr>
              <a:buSzPct val="60000"/>
              <a:buFont typeface="Wingdings" panose="05000000000000000000" pitchFamily="2" charset="2"/>
              <a:buNone/>
              <a:tabLst/>
              <a:defRPr/>
            </a:pPr>
            <a:endParaRPr kumimoji="0" lang="en-US" sz="2200" b="0" i="0" u="none" strike="noStrike" kern="1200" cap="none" spc="0" normalizeH="0" baseline="0" noProof="0" dirty="0">
              <a:ln>
                <a:noFill/>
              </a:ln>
              <a:solidFill>
                <a:srgbClr val="3B812F"/>
              </a:solidFill>
              <a:effectLst/>
              <a:uLnTx/>
              <a:uFillTx/>
              <a:latin typeface="Consolas" pitchFamily="49" charset="0"/>
              <a:ea typeface="ＭＳ Ｐゴシック" pitchFamily="-106" charset="-128"/>
              <a:cs typeface="Consolas" pitchFamily="49" charset="0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3B812F"/>
              </a:buClr>
              <a:buSzPct val="60000"/>
              <a:buFont typeface="Wingdings" panose="05000000000000000000" pitchFamily="2" charset="2"/>
              <a:buNone/>
              <a:tabLst/>
              <a:defRPr/>
            </a:pPr>
            <a:r>
              <a:rPr kumimoji="0" lang="en-US" sz="2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pitchFamily="-106" charset="-128"/>
                <a:cs typeface="Consolas" pitchFamily="49" charset="0"/>
              </a:rPr>
              <a:t>always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pitchFamily="-106" charset="-128"/>
                <a:cs typeface="Consolas" pitchFamily="49" charset="0"/>
              </a:rPr>
              <a:t> @ (</a:t>
            </a:r>
            <a:r>
              <a:rPr kumimoji="0" lang="en-US" sz="2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pitchFamily="-106" charset="-128"/>
                <a:cs typeface="Consolas" pitchFamily="49" charset="0"/>
              </a:rPr>
              <a:t>*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pitchFamily="-106" charset="-128"/>
                <a:cs typeface="Consolas" pitchFamily="49" charset="0"/>
              </a:rPr>
              <a:t>)</a:t>
            </a: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3B812F"/>
              </a:buClr>
              <a:buSzPct val="60000"/>
              <a:buFont typeface="Wingdings" panose="05000000000000000000" pitchFamily="2" charset="2"/>
              <a:buNone/>
              <a:tabLst/>
              <a:defRPr/>
            </a:pP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pitchFamily="-106" charset="-128"/>
                <a:cs typeface="Consolas" pitchFamily="49" charset="0"/>
              </a:rPr>
              <a:t>	  a = c;</a:t>
            </a: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3B812F"/>
              </a:buClr>
              <a:buSzPct val="60000"/>
              <a:buFont typeface="Wingdings" panose="05000000000000000000" pitchFamily="2" charset="2"/>
              <a:buNone/>
              <a:tabLst/>
              <a:defRPr/>
            </a:pPr>
            <a:endParaRPr kumimoji="0" lang="en-US" sz="2200" b="0" i="0" u="none" strike="noStrike" kern="1200" cap="none" spc="0" normalizeH="0" baseline="0" noProof="0" dirty="0">
              <a:ln>
                <a:noFill/>
              </a:ln>
              <a:solidFill>
                <a:srgbClr val="3B812F"/>
              </a:solidFill>
              <a:effectLst/>
              <a:uLnTx/>
              <a:uFillTx/>
              <a:latin typeface="Consolas" pitchFamily="49" charset="0"/>
              <a:ea typeface="ＭＳ Ｐゴシック" pitchFamily="-106" charset="-128"/>
              <a:cs typeface="Consolas" pitchFamily="49" charset="0"/>
            </a:endParaRPr>
          </a:p>
        </p:txBody>
      </p:sp>
      <p:sp>
        <p:nvSpPr>
          <p:cNvPr id="8" name="Content Placeholder 1">
            <a:extLst>
              <a:ext uri="{FF2B5EF4-FFF2-40B4-BE49-F238E27FC236}">
                <a16:creationId xmlns:a16="http://schemas.microsoft.com/office/drawing/2014/main" id="{5D2C6AE0-7CBB-4262-91C6-80C1FB1D41F1}"/>
              </a:ext>
            </a:extLst>
          </p:cNvPr>
          <p:cNvSpPr txBox="1">
            <a:spLocks/>
          </p:cNvSpPr>
          <p:nvPr/>
        </p:nvSpPr>
        <p:spPr bwMode="auto">
          <a:xfrm>
            <a:off x="5029200" y="4118311"/>
            <a:ext cx="3262313" cy="2174167"/>
          </a:xfrm>
          <a:prstGeom prst="rect">
            <a:avLst/>
          </a:prstGeom>
          <a:solidFill>
            <a:srgbClr val="F6F5BD"/>
          </a:solidFill>
          <a:ln>
            <a:solidFill>
              <a:schemeClr val="tx1"/>
            </a:solidFill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669925" indent="-3254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2pPr>
            <a:lvl3pPr marL="1022350" indent="-3508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3pPr>
            <a:lvl4pPr marL="1339850" indent="-3159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4pPr>
            <a:lvl5pPr marL="1681163" indent="-33972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5pPr>
            <a:lvl6pPr marL="21383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6pPr>
            <a:lvl7pPr marL="25955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7pPr>
            <a:lvl8pPr marL="30527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8pPr>
            <a:lvl9pPr marL="35099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3B812F"/>
              </a:buClr>
              <a:buSzPct val="60000"/>
              <a:buFont typeface="Wingdings" panose="05000000000000000000" pitchFamily="2" charset="2"/>
              <a:buNone/>
              <a:tabLst/>
              <a:defRPr/>
            </a:pPr>
            <a:r>
              <a:rPr kumimoji="0" lang="en-US" sz="2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pitchFamily="-106" charset="-128"/>
                <a:cs typeface="Consolas" pitchFamily="49" charset="0"/>
              </a:rPr>
              <a:t>always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pitchFamily="-106" charset="-128"/>
                <a:cs typeface="Consolas" pitchFamily="49" charset="0"/>
              </a:rPr>
              <a:t> @ (</a:t>
            </a:r>
            <a:r>
              <a:rPr kumimoji="0" lang="en-US" sz="2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pitchFamily="-106" charset="-128"/>
                <a:cs typeface="Consolas" pitchFamily="49" charset="0"/>
              </a:rPr>
              <a:t>*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pitchFamily="-106" charset="-128"/>
                <a:cs typeface="Consolas" pitchFamily="49" charset="0"/>
              </a:rPr>
              <a:t>)</a:t>
            </a: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3B812F"/>
              </a:buClr>
              <a:buSzPct val="60000"/>
              <a:buFont typeface="Wingdings" panose="05000000000000000000" pitchFamily="2" charset="2"/>
              <a:buNone/>
              <a:tabLst/>
              <a:defRPr/>
            </a:pP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pitchFamily="-106" charset="-128"/>
                <a:cs typeface="Consolas" pitchFamily="49" charset="0"/>
              </a:rPr>
              <a:t>	  a = b;</a:t>
            </a: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3B812F"/>
              </a:buClr>
              <a:buSzPct val="60000"/>
              <a:buFont typeface="Wingdings" panose="05000000000000000000" pitchFamily="2" charset="2"/>
              <a:buNone/>
              <a:tabLst/>
              <a:defRPr/>
            </a:pPr>
            <a:endParaRPr kumimoji="0" lang="en-US" sz="2200" b="0" i="0" u="none" strike="noStrike" kern="1200" cap="none" spc="0" normalizeH="0" baseline="0" noProof="0" dirty="0">
              <a:ln>
                <a:noFill/>
              </a:ln>
              <a:solidFill>
                <a:srgbClr val="3B812F"/>
              </a:solidFill>
              <a:effectLst/>
              <a:uLnTx/>
              <a:uFillTx/>
              <a:latin typeface="Consolas" pitchFamily="49" charset="0"/>
              <a:ea typeface="ＭＳ Ｐゴシック" pitchFamily="-106" charset="-128"/>
              <a:cs typeface="Consolas" pitchFamily="49" charset="0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3B812F"/>
              </a:buClr>
              <a:buSzPct val="60000"/>
              <a:buFont typeface="Wingdings" panose="05000000000000000000" pitchFamily="2" charset="2"/>
              <a:buNone/>
              <a:tabLst/>
              <a:defRPr/>
            </a:pPr>
            <a:r>
              <a:rPr kumimoji="0" lang="en-US" sz="2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pitchFamily="-106" charset="-128"/>
                <a:cs typeface="Consolas" pitchFamily="49" charset="0"/>
              </a:rPr>
              <a:t>assign 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pitchFamily="-106" charset="-128"/>
                <a:cs typeface="Consolas" pitchFamily="49" charset="0"/>
              </a:rPr>
              <a:t>a = c;</a:t>
            </a: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3B812F"/>
              </a:buClr>
              <a:buSzPct val="60000"/>
              <a:buFont typeface="Wingdings" panose="05000000000000000000" pitchFamily="2" charset="2"/>
              <a:buNone/>
              <a:tabLst/>
              <a:defRPr/>
            </a:pPr>
            <a:endParaRPr kumimoji="0" lang="en-US" sz="2200" b="0" i="0" u="none" strike="noStrike" kern="1200" cap="none" spc="0" normalizeH="0" baseline="0" noProof="0" dirty="0">
              <a:ln>
                <a:noFill/>
              </a:ln>
              <a:solidFill>
                <a:srgbClr val="3B812F"/>
              </a:solidFill>
              <a:effectLst/>
              <a:uLnTx/>
              <a:uFillTx/>
              <a:latin typeface="Consolas" pitchFamily="49" charset="0"/>
              <a:ea typeface="ＭＳ Ｐゴシック" pitchFamily="-106" charset="-128"/>
              <a:cs typeface="Consolas" pitchFamily="49" charset="0"/>
            </a:endParaRP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CD74E674-98D5-464E-9657-22EC660711E4}"/>
              </a:ext>
            </a:extLst>
          </p:cNvPr>
          <p:cNvGrpSpPr/>
          <p:nvPr/>
        </p:nvGrpSpPr>
        <p:grpSpPr>
          <a:xfrm>
            <a:off x="914400" y="4191000"/>
            <a:ext cx="2971800" cy="2000250"/>
            <a:chOff x="914400" y="4191000"/>
            <a:chExt cx="2971800" cy="2000250"/>
          </a:xfrm>
        </p:grpSpPr>
        <p:cxnSp>
          <p:nvCxnSpPr>
            <p:cNvPr id="4" name="Straight Connector 3">
              <a:extLst>
                <a:ext uri="{FF2B5EF4-FFF2-40B4-BE49-F238E27FC236}">
                  <a16:creationId xmlns:a16="http://schemas.microsoft.com/office/drawing/2014/main" id="{E6D48B38-08C7-450F-A32E-9D639921EF8F}"/>
                </a:ext>
              </a:extLst>
            </p:cNvPr>
            <p:cNvCxnSpPr/>
            <p:nvPr/>
          </p:nvCxnSpPr>
          <p:spPr bwMode="auto">
            <a:xfrm flipH="1">
              <a:off x="914400" y="4191000"/>
              <a:ext cx="2819400" cy="2000250"/>
            </a:xfrm>
            <a:prstGeom prst="line">
              <a:avLst/>
            </a:prstGeom>
            <a:solidFill>
              <a:srgbClr val="C0C0C0"/>
            </a:solidFill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13278FDF-87D1-44BA-9EDB-32AC8E709D10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914400" y="4191000"/>
              <a:ext cx="2971800" cy="2000250"/>
            </a:xfrm>
            <a:prstGeom prst="line">
              <a:avLst/>
            </a:prstGeom>
            <a:solidFill>
              <a:srgbClr val="C0C0C0"/>
            </a:solidFill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7D8780DA-AC02-4B81-8A5E-859948670B6B}"/>
              </a:ext>
            </a:extLst>
          </p:cNvPr>
          <p:cNvGrpSpPr/>
          <p:nvPr/>
        </p:nvGrpSpPr>
        <p:grpSpPr>
          <a:xfrm>
            <a:off x="5174456" y="4191000"/>
            <a:ext cx="2971800" cy="2000250"/>
            <a:chOff x="914400" y="4191000"/>
            <a:chExt cx="2971800" cy="2000250"/>
          </a:xfrm>
        </p:grpSpPr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B23D0715-13FF-4B8E-927F-C5537A6F27E9}"/>
                </a:ext>
              </a:extLst>
            </p:cNvPr>
            <p:cNvCxnSpPr/>
            <p:nvPr/>
          </p:nvCxnSpPr>
          <p:spPr bwMode="auto">
            <a:xfrm flipH="1">
              <a:off x="914400" y="4191000"/>
              <a:ext cx="2819400" cy="2000250"/>
            </a:xfrm>
            <a:prstGeom prst="line">
              <a:avLst/>
            </a:prstGeom>
            <a:solidFill>
              <a:srgbClr val="C0C0C0"/>
            </a:solidFill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EF0153F8-9DFC-4D8F-81C1-91FEAA596622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914400" y="4191000"/>
              <a:ext cx="2971800" cy="2000250"/>
            </a:xfrm>
            <a:prstGeom prst="line">
              <a:avLst/>
            </a:prstGeom>
            <a:solidFill>
              <a:srgbClr val="C0C0C0"/>
            </a:solidFill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</p:spTree>
    <p:extLst>
      <p:ext uri="{BB962C8B-B14F-4D97-AF65-F5344CB8AC3E}">
        <p14:creationId xmlns:p14="http://schemas.microsoft.com/office/powerpoint/2010/main" val="277559929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6" grpId="0" animBg="1"/>
      <p:bldP spid="8" grpId="0" animBg="1"/>
    </p:bld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9" name="Rectangle 2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469900" marR="0" lvl="0" indent="-469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66"/>
              </a:buClr>
              <a:buSzTx/>
              <a:buFont typeface="Wingdings" charset="2"/>
              <a:buNone/>
              <a:tabLst/>
              <a:defRPr/>
            </a:pP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charset="0"/>
              <a:ea typeface="ＭＳ Ｐゴシック" panose="020B0600070205080204" pitchFamily="34" charset="-128"/>
              <a:cs typeface="+mn-cs"/>
            </a:endParaRPr>
          </a:p>
          <a:p>
            <a:pPr marL="469900" marR="0" lvl="0" indent="-469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66"/>
              </a:buClr>
              <a:buSzTx/>
              <a:buFont typeface="Wingdings" charset="2"/>
              <a:buNone/>
              <a:tabLst/>
              <a:defRPr/>
            </a:pP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charset="0"/>
              <a:ea typeface="ＭＳ Ｐゴシック" panose="020B0600070205080204" pitchFamily="34" charset="-128"/>
              <a:cs typeface="+mn-cs"/>
            </a:endParaRPr>
          </a:p>
          <a:p>
            <a:pPr marL="469900" marR="0" lvl="0" indent="-469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66"/>
              </a:buClr>
              <a:buSzTx/>
              <a:buFont typeface="Wingdings" charset="2"/>
              <a:buNone/>
              <a:tabLst/>
              <a:defRPr/>
            </a:pP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01380" name="Rectangle 3"/>
          <p:cNvSpPr>
            <a:spLocks noGrp="1" noChangeArrowheads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en-US" dirty="0"/>
              <a:t>Recall: Finite State Machines (FSMs)</a:t>
            </a: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Each FSM consists of three separate parts:</a:t>
            </a:r>
          </a:p>
          <a:p>
            <a:pPr lvl="1"/>
            <a:r>
              <a:rPr lang="en-US" dirty="0">
                <a:solidFill>
                  <a:srgbClr val="0432FF"/>
                </a:solidFill>
              </a:rPr>
              <a:t>next state logic</a:t>
            </a:r>
          </a:p>
          <a:p>
            <a:pPr lvl="1"/>
            <a:r>
              <a:rPr lang="en-US" dirty="0">
                <a:solidFill>
                  <a:srgbClr val="0432FF"/>
                </a:solidFill>
              </a:rPr>
              <a:t>state register</a:t>
            </a:r>
          </a:p>
          <a:p>
            <a:pPr lvl="1"/>
            <a:r>
              <a:rPr lang="en-US" dirty="0">
                <a:solidFill>
                  <a:srgbClr val="0432FF"/>
                </a:solidFill>
              </a:rPr>
              <a:t>output logic</a:t>
            </a:r>
          </a:p>
          <a:p>
            <a:endParaRPr lang="de-CH" dirty="0"/>
          </a:p>
        </p:txBody>
      </p:sp>
      <p:sp>
        <p:nvSpPr>
          <p:cNvPr id="6" name="Slide Number Placeholder 3">
            <a:extLst>
              <a:ext uri="{FF2B5EF4-FFF2-40B4-BE49-F238E27FC236}">
                <a16:creationId xmlns:a16="http://schemas.microsoft.com/office/drawing/2014/main" id="{7FFF1C50-8165-41B6-9212-E1653B59902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4A640EF-F0E2-4E49-9455-7E266BCEBB78}" type="slidenum">
              <a:rPr kumimoji="0" lang="en-US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99</a:t>
            </a:fld>
            <a:endParaRPr kumimoji="0" lang="en-US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graphicFrame>
        <p:nvGraphicFramePr>
          <p:cNvPr id="3" name="Object 2"/>
          <p:cNvGraphicFramePr>
            <a:graphicFrameLocks noGrp="1" noChangeAspect="1"/>
          </p:cNvGraphicFramePr>
          <p:nvPr>
            <p:custDataLst>
              <p:tags r:id="rId4"/>
            </p:custDataLst>
            <p:extLst/>
          </p:nvPr>
        </p:nvGraphicFramePr>
        <p:xfrm>
          <a:off x="381000" y="2971800"/>
          <a:ext cx="8294687" cy="182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6079" name="VISIO" r:id="rId7" imgW="2607338" imgH="573981" progId="Visio.Drawing.6">
                  <p:embed/>
                </p:oleObj>
              </mc:Choice>
              <mc:Fallback>
                <p:oleObj name="VISIO" r:id="rId7" imgW="2607338" imgH="573981" progId="Visio.Drawing.6">
                  <p:embed/>
                  <p:pic>
                    <p:nvPicPr>
                      <p:cNvPr id="3" name="Object 2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1000" y="2971800"/>
                        <a:ext cx="8294687" cy="1828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 xmlns="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xmlns="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 xmlns="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5" name="Straight Arrow Connector 4">
            <a:extLst>
              <a:ext uri="{FF2B5EF4-FFF2-40B4-BE49-F238E27FC236}">
                <a16:creationId xmlns:a16="http://schemas.microsoft.com/office/drawing/2014/main" id="{5EE25EE8-FF4F-48DA-8AEB-22DAC7F7B1A6}"/>
              </a:ext>
            </a:extLst>
          </p:cNvPr>
          <p:cNvCxnSpPr/>
          <p:nvPr/>
        </p:nvCxnSpPr>
        <p:spPr bwMode="auto">
          <a:xfrm flipH="1">
            <a:off x="4114800" y="4343400"/>
            <a:ext cx="457200" cy="914400"/>
          </a:xfrm>
          <a:prstGeom prst="straightConnector1">
            <a:avLst/>
          </a:prstGeom>
          <a:solidFill>
            <a:srgbClr val="C0C0C0"/>
          </a:solidFill>
          <a:ln w="28575" cap="flat" cmpd="sng" algn="ctr">
            <a:solidFill>
              <a:srgbClr val="0432FF"/>
            </a:solidFill>
            <a:prstDash val="sysDot"/>
            <a:round/>
            <a:headEnd type="none" w="med" len="med"/>
            <a:tailEnd type="triangle"/>
          </a:ln>
          <a:effectLst/>
        </p:spPr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CF1C51D6-C70C-4295-A938-114053964BC0}"/>
              </a:ext>
            </a:extLst>
          </p:cNvPr>
          <p:cNvSpPr txBox="1"/>
          <p:nvPr/>
        </p:nvSpPr>
        <p:spPr>
          <a:xfrm>
            <a:off x="3276600" y="5257800"/>
            <a:ext cx="1981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state register</a:t>
            </a:r>
          </a:p>
        </p:txBody>
      </p:sp>
    </p:spTree>
    <p:extLst>
      <p:ext uri="{BB962C8B-B14F-4D97-AF65-F5344CB8AC3E}">
        <p14:creationId xmlns:p14="http://schemas.microsoft.com/office/powerpoint/2010/main" val="3214567756"/>
      </p:ext>
    </p:extLst>
  </p:cSld>
  <p:clrMapOvr>
    <a:masterClrMapping/>
  </p:clrMapOvr>
  <p:transition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heme/theme1.xml><?xml version="1.0" encoding="utf-8"?>
<a:theme xmlns:a="http://schemas.openxmlformats.org/drawingml/2006/main" name="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0.xml><?xml version="1.0" encoding="utf-8"?>
<a:theme xmlns:a="http://schemas.openxmlformats.org/drawingml/2006/main" name="11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1.xml><?xml version="1.0" encoding="utf-8"?>
<a:theme xmlns:a="http://schemas.openxmlformats.org/drawingml/2006/main" name="8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2.xml><?xml version="1.0" encoding="utf-8"?>
<a:theme xmlns:a="http://schemas.openxmlformats.org/drawingml/2006/main" name="16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3.xml><?xml version="1.0" encoding="utf-8"?>
<a:theme xmlns:a="http://schemas.openxmlformats.org/drawingml/2006/main" name="17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4.xml><?xml version="1.0" encoding="utf-8"?>
<a:theme xmlns:a="http://schemas.openxmlformats.org/drawingml/2006/main" name="1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2_Edge">
  <a:themeElements>
    <a:clrScheme name="1_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1_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1_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3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1_Metropolitan_bullet">
  <a:themeElements>
    <a:clrScheme name="Blue Warm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4A66AC"/>
      </a:accent1>
      <a:accent2>
        <a:srgbClr val="629DD1"/>
      </a:accent2>
      <a:accent3>
        <a:srgbClr val="297FD5"/>
      </a:accent3>
      <a:accent4>
        <a:srgbClr val="7F8FA9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solidFill>
          <a:schemeClr val="phClr">
            <a:shade val="95000"/>
            <a:satMod val="170000"/>
          </a:schemeClr>
        </a:soli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1" id="{A8ACA0D9-A384-4858-9FCC-2505F264A948}" vid="{6AE8C0EA-499D-4586-A497-DF22E9D58294}"/>
    </a:ext>
  </a:extLst>
</a:theme>
</file>

<file path=ppt/theme/theme5.xml><?xml version="1.0" encoding="utf-8"?>
<a:theme xmlns:a="http://schemas.openxmlformats.org/drawingml/2006/main" name="83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5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7_Edge">
  <a:themeElements>
    <a:clrScheme name="1_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1_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1_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8.xml><?xml version="1.0" encoding="utf-8"?>
<a:theme xmlns:a="http://schemas.openxmlformats.org/drawingml/2006/main" name="98_Edge">
  <a:themeElements>
    <a:clrScheme name="1_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1_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1_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9.xml><?xml version="1.0" encoding="utf-8"?>
<a:theme xmlns:a="http://schemas.openxmlformats.org/drawingml/2006/main" name="10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Override1.xml><?xml version="1.0" encoding="utf-8"?>
<a:themeOverride xmlns:a="http://schemas.openxmlformats.org/drawingml/2006/main">
  <a:clrScheme name="Blue Warm">
    <a:dk1>
      <a:sysClr val="windowText" lastClr="000000"/>
    </a:dk1>
    <a:lt1>
      <a:sysClr val="window" lastClr="FFFFFF"/>
    </a:lt1>
    <a:dk2>
      <a:srgbClr val="242852"/>
    </a:dk2>
    <a:lt2>
      <a:srgbClr val="ACCBF9"/>
    </a:lt2>
    <a:accent1>
      <a:srgbClr val="4A66AC"/>
    </a:accent1>
    <a:accent2>
      <a:srgbClr val="629DD1"/>
    </a:accent2>
    <a:accent3>
      <a:srgbClr val="297FD5"/>
    </a:accent3>
    <a:accent4>
      <a:srgbClr val="7F8FA9"/>
    </a:accent4>
    <a:accent5>
      <a:srgbClr val="5AA2AE"/>
    </a:accent5>
    <a:accent6>
      <a:srgbClr val="9D90A0"/>
    </a:accent6>
    <a:hlink>
      <a:srgbClr val="9454C3"/>
    </a:hlink>
    <a:folHlink>
      <a:srgbClr val="3EBBF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1150</TotalTime>
  <Words>7728</Words>
  <Application>Microsoft Macintosh PowerPoint</Application>
  <PresentationFormat>On-screen Show (4:3)</PresentationFormat>
  <Paragraphs>1662</Paragraphs>
  <Slides>116</Slides>
  <Notes>34</Notes>
  <HiddenSlides>2</HiddenSlides>
  <MMClips>0</MMClips>
  <ScaleCrop>false</ScaleCrop>
  <HeadingPairs>
    <vt:vector size="8" baseType="variant">
      <vt:variant>
        <vt:lpstr>Fonts Used</vt:lpstr>
      </vt:variant>
      <vt:variant>
        <vt:i4>14</vt:i4>
      </vt:variant>
      <vt:variant>
        <vt:lpstr>Theme</vt:lpstr>
      </vt:variant>
      <vt:variant>
        <vt:i4>14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116</vt:i4>
      </vt:variant>
    </vt:vector>
  </HeadingPairs>
  <TitlesOfParts>
    <vt:vector size="146" baseType="lpstr">
      <vt:lpstr>MS PGothic</vt:lpstr>
      <vt:lpstr>MS PGothic</vt:lpstr>
      <vt:lpstr>Arial</vt:lpstr>
      <vt:lpstr>Arial Narrow</vt:lpstr>
      <vt:lpstr>Calibri</vt:lpstr>
      <vt:lpstr>Consolas</vt:lpstr>
      <vt:lpstr>Garamond</vt:lpstr>
      <vt:lpstr>Helvetica Neue</vt:lpstr>
      <vt:lpstr>Tahoma</vt:lpstr>
      <vt:lpstr>Times</vt:lpstr>
      <vt:lpstr>Times New Roman</vt:lpstr>
      <vt:lpstr>Verdana</vt:lpstr>
      <vt:lpstr>Wingdings</vt:lpstr>
      <vt:lpstr>Wingdings 2</vt:lpstr>
      <vt:lpstr>Edge</vt:lpstr>
      <vt:lpstr>2_Edge</vt:lpstr>
      <vt:lpstr>3_Edge</vt:lpstr>
      <vt:lpstr>1_Metropolitan_bullet</vt:lpstr>
      <vt:lpstr>83_Edge</vt:lpstr>
      <vt:lpstr>5_Edge</vt:lpstr>
      <vt:lpstr>7_Edge</vt:lpstr>
      <vt:lpstr>98_Edge</vt:lpstr>
      <vt:lpstr>10_Edge</vt:lpstr>
      <vt:lpstr>11_Edge</vt:lpstr>
      <vt:lpstr>8_Edge</vt:lpstr>
      <vt:lpstr>16_Edge</vt:lpstr>
      <vt:lpstr>17_Edge</vt:lpstr>
      <vt:lpstr>1_Edge</vt:lpstr>
      <vt:lpstr>VISIO</vt:lpstr>
      <vt:lpstr>Visio</vt:lpstr>
      <vt:lpstr> Design of Digital Circuits Lecture 7.2: Hardware Description Languages and Verilog</vt:lpstr>
      <vt:lpstr>Required Readings (This Week)</vt:lpstr>
      <vt:lpstr>Required Readings (Next Week)</vt:lpstr>
      <vt:lpstr>Agenda</vt:lpstr>
      <vt:lpstr>Hardware Description Languages &amp; Verilog (Combinational Logic)</vt:lpstr>
      <vt:lpstr>2017: Intel Kaby Lake</vt:lpstr>
      <vt:lpstr>How to Deal with This Complexity?</vt:lpstr>
      <vt:lpstr>Hardware Description Languages</vt:lpstr>
      <vt:lpstr>Hardware Design Using Verilog</vt:lpstr>
      <vt:lpstr>Hierarchical Design</vt:lpstr>
      <vt:lpstr>Top-Down Design Methodology</vt:lpstr>
      <vt:lpstr>Bottom-Up Design Methodology</vt:lpstr>
      <vt:lpstr>Defining a Module in Verilog</vt:lpstr>
      <vt:lpstr>Implementing a Module in Verilog</vt:lpstr>
      <vt:lpstr>A Question of Style</vt:lpstr>
      <vt:lpstr>What If We Have Multi-bit Input/Output?</vt:lpstr>
      <vt:lpstr>Manipulating Bits </vt:lpstr>
      <vt:lpstr>Basic Syntax</vt:lpstr>
      <vt:lpstr>Two Main Styles of HDL Implementation</vt:lpstr>
      <vt:lpstr>Structural (Gate-Level) HDL</vt:lpstr>
      <vt:lpstr>Structural HDL: Instantiating a Module</vt:lpstr>
      <vt:lpstr>Structural HDL Example</vt:lpstr>
      <vt:lpstr>Structural HDL Example</vt:lpstr>
      <vt:lpstr>Structural HDL Example</vt:lpstr>
      <vt:lpstr>Structural HDL Example</vt:lpstr>
      <vt:lpstr>Structural HDL Example</vt:lpstr>
      <vt:lpstr>Structural HDL Example 2</vt:lpstr>
      <vt:lpstr>Behavioral HDL</vt:lpstr>
      <vt:lpstr>Recall: Two Main Styles of HDL Implementation</vt:lpstr>
      <vt:lpstr>Behavioral HDL: Defining Functionality</vt:lpstr>
      <vt:lpstr>Behavioral HDL: Schematic View</vt:lpstr>
      <vt:lpstr>Bitwise Operators in Behavioral Verilog</vt:lpstr>
      <vt:lpstr>Bitwise Operators: Schematic View</vt:lpstr>
      <vt:lpstr>Reduction Operators in Behavioral Verilog</vt:lpstr>
      <vt:lpstr>Reduction Operators: Schematic View</vt:lpstr>
      <vt:lpstr>Conditional Assignment in Behavioral Verilog</vt:lpstr>
      <vt:lpstr>Conditional Assignment: Schematic View</vt:lpstr>
      <vt:lpstr>More Complex Conditional Assignments</vt:lpstr>
      <vt:lpstr>Even More Complex Conditional Assignments</vt:lpstr>
      <vt:lpstr>Precedence of Operations in Verilog</vt:lpstr>
      <vt:lpstr>How to Express Numbers ?</vt:lpstr>
      <vt:lpstr>Number Representation in Verilog</vt:lpstr>
      <vt:lpstr>Floating Signals (Z)</vt:lpstr>
      <vt:lpstr>Recall: Tri-State Buffer</vt:lpstr>
      <vt:lpstr>Recall: Example Use of Tri-State Buffers</vt:lpstr>
      <vt:lpstr>Recall: Example Design with Tri-State Buffers</vt:lpstr>
      <vt:lpstr>Truth Table for AND with Z and X</vt:lpstr>
      <vt:lpstr>What Happens with HDL Code?</vt:lpstr>
      <vt:lpstr>Recall This “example”</vt:lpstr>
      <vt:lpstr>Synthesizing the “example”</vt:lpstr>
      <vt:lpstr>Simulating the “example”</vt:lpstr>
      <vt:lpstr>What We Have Seen So Far</vt:lpstr>
      <vt:lpstr>More Verilog Examples</vt:lpstr>
      <vt:lpstr>Comparing Two Numbers</vt:lpstr>
      <vt:lpstr>Gate-Level Implementation</vt:lpstr>
      <vt:lpstr>Using Logical Operators</vt:lpstr>
      <vt:lpstr>Eliminating Intermediate Signals</vt:lpstr>
      <vt:lpstr>Multi-Bit Signals (Bus)</vt:lpstr>
      <vt:lpstr>Bitwise Operations</vt:lpstr>
      <vt:lpstr>Highest Abstraction Level: Comparing Two Numbers</vt:lpstr>
      <vt:lpstr>Writing More Reusable Verilog Code</vt:lpstr>
      <vt:lpstr>Parameterized Modules</vt:lpstr>
      <vt:lpstr>Instantiating Parameterized Modules</vt:lpstr>
      <vt:lpstr>What Is the BEST Way of Writing Verilog</vt:lpstr>
      <vt:lpstr>What About Timing ? </vt:lpstr>
      <vt:lpstr>Good Practices</vt:lpstr>
      <vt:lpstr>Summary (HDL for Combinational Logic)</vt:lpstr>
      <vt:lpstr>Implementing Sequential Logic Using Verilog</vt:lpstr>
      <vt:lpstr>Agenda for </vt:lpstr>
      <vt:lpstr>Combinational + Memory = Sequential</vt:lpstr>
      <vt:lpstr>Sequential Logic in Verilog</vt:lpstr>
      <vt:lpstr>The “always” Block</vt:lpstr>
      <vt:lpstr>Example: D Flip-Flop</vt:lpstr>
      <vt:lpstr>Example: D Flip-Flop</vt:lpstr>
      <vt:lpstr>Example: D Flip-Flop</vt:lpstr>
      <vt:lpstr>Asynchronous and Synchronous Reset</vt:lpstr>
      <vt:lpstr>D Flip-Flop with Asynchronous Reset</vt:lpstr>
      <vt:lpstr>D Flip-Flop with Asynchronous Reset</vt:lpstr>
      <vt:lpstr>D Flip-Flop with Asynchronous Reset</vt:lpstr>
      <vt:lpstr>D Flip-Flop with Synchronous Reset</vt:lpstr>
      <vt:lpstr>D Flip-Flop with Enable and Reset</vt:lpstr>
      <vt:lpstr>Example: D Latch</vt:lpstr>
      <vt:lpstr>Summary: Sequential Statements So Far</vt:lpstr>
      <vt:lpstr>Basics of always Blocks</vt:lpstr>
      <vt:lpstr>Why Does an always Block Memorize?</vt:lpstr>
      <vt:lpstr>An always Block Does NOT Always Memorize</vt:lpstr>
      <vt:lpstr>always Blocks for Combinational Circuits</vt:lpstr>
      <vt:lpstr>Sequential or Combinational?</vt:lpstr>
      <vt:lpstr>The always Block is NOT Always Practical/Nice</vt:lpstr>
      <vt:lpstr>always Block for Case Statements (Handy!)</vt:lpstr>
      <vt:lpstr>Summary: always Block</vt:lpstr>
      <vt:lpstr>Non-Blocking and Blocking Assignments</vt:lpstr>
      <vt:lpstr>Why use (Non)-Blocking Statements</vt:lpstr>
      <vt:lpstr>Example: Blocking Assignment</vt:lpstr>
      <vt:lpstr>The Same Example: Non-Blocking Assignment</vt:lpstr>
      <vt:lpstr>The Same Example: Non-Blocking Assignment</vt:lpstr>
      <vt:lpstr>Rules for Signal Assignment</vt:lpstr>
      <vt:lpstr>Rules for Signal Assignment (Cont.)</vt:lpstr>
      <vt:lpstr>Recall: Finite State Machines (FSMs)</vt:lpstr>
      <vt:lpstr>Recall: Finite State Machines (FSMs) Comprise</vt:lpstr>
      <vt:lpstr>FSM Example 1: Divide the Clock Frequency by 3 </vt:lpstr>
      <vt:lpstr>Implementing FSM Example 1: Definitions</vt:lpstr>
      <vt:lpstr>Implementing FSM Example 1: State Register</vt:lpstr>
      <vt:lpstr>Implementing FSM Example 1: Next State Logic</vt:lpstr>
      <vt:lpstr>Implementing FSM Example 1: Output Logic</vt:lpstr>
      <vt:lpstr>Implementation of FSM Example 1</vt:lpstr>
      <vt:lpstr>FSM Example 2: Smiling Snail</vt:lpstr>
      <vt:lpstr>Implementing FSM Example 2: Definitions</vt:lpstr>
      <vt:lpstr>Implementing FSM Example 2: State Register</vt:lpstr>
      <vt:lpstr>Implementing FSM Example 2: Next State Logic</vt:lpstr>
      <vt:lpstr>Implementing FSM Example 2: Output Logic</vt:lpstr>
      <vt:lpstr>Implementation of FSM Example 2</vt:lpstr>
      <vt:lpstr>What Did We Learn?</vt:lpstr>
      <vt:lpstr>Next Lecture: Timing and Verification</vt:lpstr>
      <vt:lpstr> Design of Digital Circuits Lecture 7.2: Hardware Description Languages and Verilog</vt:lpstr>
      <vt:lpstr>We did not cover the following. They are for your preparation.</vt:lpstr>
    </vt:vector>
  </TitlesOfParts>
  <Company>Microsoft</Company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18-741  Advanced Computer Architecture Lecture 1: Intro and Basics</dc:title>
  <dc:creator>Onur Mutlu</dc:creator>
  <cp:lastModifiedBy>Onur Mutlu</cp:lastModifiedBy>
  <cp:revision>42</cp:revision>
  <dcterms:created xsi:type="dcterms:W3CDTF">2010-09-08T00:51:32Z</dcterms:created>
  <dcterms:modified xsi:type="dcterms:W3CDTF">2019-03-13T21:25:19Z</dcterms:modified>
</cp:coreProperties>
</file>